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4"/>
  </p:notesMasterIdLst>
  <p:sldIdLst>
    <p:sldId id="256" r:id="rId2"/>
    <p:sldId id="257" r:id="rId3"/>
  </p:sldIdLst>
  <p:sldSz cx="12801600" cy="9601200" type="A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6B91C11B-9BC1-405C-B755-69DEFEA8BF28}">
          <p14:sldIdLst>
            <p14:sldId id="256"/>
          </p14:sldIdLst>
        </p14:section>
        <p14:section name="Oddíl bez názvu" id="{4107A6E1-CA45-4B99-8C24-CBDC69E15DA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72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Navrátilová" userId="43ca30d4-fd06-415f-96aa-4549a75f6d4a" providerId="ADAL" clId="{9DF1BB95-4A88-412F-BF53-EF5FC9021C04}"/>
    <pc:docChg chg="undo custSel modSld">
      <pc:chgData name="Martina Navrátilová" userId="43ca30d4-fd06-415f-96aa-4549a75f6d4a" providerId="ADAL" clId="{9DF1BB95-4A88-412F-BF53-EF5FC9021C04}" dt="2025-01-06T12:02:39.426" v="2" actId="1076"/>
      <pc:docMkLst>
        <pc:docMk/>
      </pc:docMkLst>
      <pc:sldChg chg="modSp mod">
        <pc:chgData name="Martina Navrátilová" userId="43ca30d4-fd06-415f-96aa-4549a75f6d4a" providerId="ADAL" clId="{9DF1BB95-4A88-412F-BF53-EF5FC9021C04}" dt="2025-01-06T12:02:39.426" v="2" actId="1076"/>
        <pc:sldMkLst>
          <pc:docMk/>
          <pc:sldMk cId="0" sldId="257"/>
        </pc:sldMkLst>
      </pc:sldChg>
    </pc:docChg>
  </pc:docChgLst>
  <pc:docChgLst>
    <pc:chgData name="Tomáš  Malý" userId="05ae8e3b-801b-4ee6-b5ee-03e4df6c42c8" providerId="ADAL" clId="{DD1C575A-3E73-4C2F-9B28-B4DF564E84D0}"/>
    <pc:docChg chg="custSel modSld">
      <pc:chgData name="Tomáš  Malý" userId="05ae8e3b-801b-4ee6-b5ee-03e4df6c42c8" providerId="ADAL" clId="{DD1C575A-3E73-4C2F-9B28-B4DF564E84D0}" dt="2025-10-13T13:11:49.146" v="400" actId="20577"/>
      <pc:docMkLst>
        <pc:docMk/>
      </pc:docMkLst>
    </pc:docChg>
  </pc:docChgLst>
  <pc:docChgLst>
    <pc:chgData name="Veronika Kušnierová" userId="29c1c6d7-f678-4190-9a6c-44b1b8d66d9f" providerId="ADAL" clId="{BCFF2C8A-F192-438D-953D-83ED50CF94CE}"/>
    <pc:docChg chg="undo custSel addSld delSld modSld">
      <pc:chgData name="Veronika Kušnierová" userId="29c1c6d7-f678-4190-9a6c-44b1b8d66d9f" providerId="ADAL" clId="{BCFF2C8A-F192-438D-953D-83ED50CF94CE}" dt="2025-07-06T13:44:37.376" v="2712" actId="20577"/>
      <pc:docMkLst>
        <pc:docMk/>
      </pc:docMkLst>
      <pc:sldChg chg="addSp delSp modSp mod">
        <pc:chgData name="Veronika Kušnierová" userId="29c1c6d7-f678-4190-9a6c-44b1b8d66d9f" providerId="ADAL" clId="{BCFF2C8A-F192-438D-953D-83ED50CF94CE}" dt="2025-07-06T13:37:04.678" v="2592" actId="20577"/>
        <pc:sldMkLst>
          <pc:docMk/>
          <pc:sldMk cId="0" sldId="256"/>
        </pc:sldMkLst>
      </pc:sldChg>
      <pc:sldChg chg="addSp modSp mod">
        <pc:chgData name="Veronika Kušnierová" userId="29c1c6d7-f678-4190-9a6c-44b1b8d66d9f" providerId="ADAL" clId="{BCFF2C8A-F192-438D-953D-83ED50CF94CE}" dt="2025-07-06T13:44:37.376" v="2712" actId="20577"/>
        <pc:sldMkLst>
          <pc:docMk/>
          <pc:sldMk cId="0" sldId="257"/>
        </pc:sldMkLst>
      </pc:sldChg>
      <pc:sldChg chg="new del">
        <pc:chgData name="Veronika Kušnierová" userId="29c1c6d7-f678-4190-9a6c-44b1b8d66d9f" providerId="ADAL" clId="{BCFF2C8A-F192-438D-953D-83ED50CF94CE}" dt="2025-07-06T13:20:03.905" v="2183" actId="680"/>
        <pc:sldMkLst>
          <pc:docMk/>
          <pc:sldMk cId="1047589741" sldId="258"/>
        </pc:sldMkLst>
      </pc:sldChg>
    </pc:docChg>
  </pc:docChgLst>
  <pc:docChgLst>
    <pc:chgData name="Martina Navrátilová" userId="43ca30d4-fd06-415f-96aa-4549a75f6d4a" providerId="ADAL" clId="{28A2B63B-C5D3-42DC-B236-361B7A9B4F28}"/>
    <pc:docChg chg="modSld">
      <pc:chgData name="Martina Navrátilová" userId="43ca30d4-fd06-415f-96aa-4549a75f6d4a" providerId="ADAL" clId="{28A2B63B-C5D3-42DC-B236-361B7A9B4F28}" dt="2025-08-25T06:50:39.008" v="1" actId="14100"/>
      <pc:docMkLst>
        <pc:docMk/>
      </pc:docMkLst>
      <pc:sldChg chg="modSp mod">
        <pc:chgData name="Martina Navrátilová" userId="43ca30d4-fd06-415f-96aa-4549a75f6d4a" providerId="ADAL" clId="{28A2B63B-C5D3-42DC-B236-361B7A9B4F28}" dt="2025-08-25T06:50:39.008" v="1" actId="14100"/>
        <pc:sldMkLst>
          <pc:docMk/>
          <pc:sldMk cId="0" sldId="257"/>
        </pc:sldMkLst>
      </pc:sldChg>
    </pc:docChg>
  </pc:docChgLst>
  <pc:docChgLst>
    <pc:chgData name="Veronika Kušnierová" userId="29c1c6d7-f678-4190-9a6c-44b1b8d66d9f" providerId="ADAL" clId="{70124564-E338-4C17-9BBB-3E732D9E37A6}"/>
    <pc:docChg chg="undo custSel addSld delSld modSld addSection modNotesMaster">
      <pc:chgData name="Veronika Kušnierová" userId="29c1c6d7-f678-4190-9a6c-44b1b8d66d9f" providerId="ADAL" clId="{70124564-E338-4C17-9BBB-3E732D9E37A6}" dt="2025-08-28T08:22:31.139" v="928" actId="20577"/>
      <pc:docMkLst>
        <pc:docMk/>
      </pc:docMkLst>
      <pc:sldChg chg="delSp modSp mod modNotes">
        <pc:chgData name="Veronika Kušnierová" userId="29c1c6d7-f678-4190-9a6c-44b1b8d66d9f" providerId="ADAL" clId="{70124564-E338-4C17-9BBB-3E732D9E37A6}" dt="2025-08-28T08:16:39.480" v="855" actId="20577"/>
        <pc:sldMkLst>
          <pc:docMk/>
          <pc:sldMk cId="0" sldId="256"/>
        </pc:sldMkLst>
      </pc:sldChg>
      <pc:sldChg chg="addSp delSp modSp mod modNotes">
        <pc:chgData name="Veronika Kušnierová" userId="29c1c6d7-f678-4190-9a6c-44b1b8d66d9f" providerId="ADAL" clId="{70124564-E338-4C17-9BBB-3E732D9E37A6}" dt="2025-08-28T08:22:31.139" v="928" actId="20577"/>
        <pc:sldMkLst>
          <pc:docMk/>
          <pc:sldMk cId="0" sldId="257"/>
        </pc:sldMkLst>
      </pc:sldChg>
      <pc:sldChg chg="add del">
        <pc:chgData name="Veronika Kušnierová" userId="29c1c6d7-f678-4190-9a6c-44b1b8d66d9f" providerId="ADAL" clId="{70124564-E338-4C17-9BBB-3E732D9E37A6}" dt="2025-08-20T11:02:53.436" v="3" actId="2696"/>
        <pc:sldMkLst>
          <pc:docMk/>
          <pc:sldMk cId="3299181970" sldId="258"/>
        </pc:sldMkLst>
      </pc:sldChg>
      <pc:sldChg chg="new del">
        <pc:chgData name="Veronika Kušnierová" userId="29c1c6d7-f678-4190-9a6c-44b1b8d66d9f" providerId="ADAL" clId="{70124564-E338-4C17-9BBB-3E732D9E37A6}" dt="2025-08-20T11:02:38.896" v="2" actId="47"/>
        <pc:sldMkLst>
          <pc:docMk/>
          <pc:sldMk cId="1266569498" sldId="259"/>
        </pc:sldMkLst>
      </pc:sldChg>
    </pc:docChg>
  </pc:docChgLst>
  <pc:docChgLst>
    <pc:chgData name="Martina Navrátilová" userId="43ca30d4-fd06-415f-96aa-4549a75f6d4a" providerId="ADAL" clId="{2DFC9C10-A739-4737-A5CA-4A316D3A1911}"/>
    <pc:docChg chg="undo custSel modSld">
      <pc:chgData name="Martina Navrátilová" userId="43ca30d4-fd06-415f-96aa-4549a75f6d4a" providerId="ADAL" clId="{2DFC9C10-A739-4737-A5CA-4A316D3A1911}" dt="2025-07-29T20:06:45.959" v="2481" actId="20577"/>
      <pc:docMkLst>
        <pc:docMk/>
      </pc:docMkLst>
      <pc:sldChg chg="delSp modSp mod">
        <pc:chgData name="Martina Navrátilová" userId="43ca30d4-fd06-415f-96aa-4549a75f6d4a" providerId="ADAL" clId="{2DFC9C10-A739-4737-A5CA-4A316D3A1911}" dt="2025-07-29T20:06:45.959" v="2481" actId="20577"/>
        <pc:sldMkLst>
          <pc:docMk/>
          <pc:sldMk cId="0" sldId="256"/>
        </pc:sldMkLst>
      </pc:sldChg>
      <pc:sldChg chg="addSp modSp mod">
        <pc:chgData name="Martina Navrátilová" userId="43ca30d4-fd06-415f-96aa-4549a75f6d4a" providerId="ADAL" clId="{2DFC9C10-A739-4737-A5CA-4A316D3A1911}" dt="2025-07-21T11:45:23.323" v="2469" actId="14734"/>
        <pc:sldMkLst>
          <pc:docMk/>
          <pc:sldMk cId="0" sldId="257"/>
        </pc:sldMkLst>
      </pc:sldChg>
    </pc:docChg>
  </pc:docChgLst>
  <pc:docChgLst>
    <pc:chgData name="Tomáš  Malý" userId="05ae8e3b-801b-4ee6-b5ee-03e4df6c42c8" providerId="ADAL" clId="{0B8DDA13-54B3-4FE1-B2F8-C2748DB3649B}"/>
    <pc:docChg chg="modSld">
      <pc:chgData name="Tomáš  Malý" userId="05ae8e3b-801b-4ee6-b5ee-03e4df6c42c8" providerId="ADAL" clId="{0B8DDA13-54B3-4FE1-B2F8-C2748DB3649B}" dt="2025-08-25T07:59:17.378" v="0" actId="20577"/>
      <pc:docMkLst>
        <pc:docMk/>
      </pc:docMkLst>
      <pc:sldChg chg="modSp mod">
        <pc:chgData name="Tomáš  Malý" userId="05ae8e3b-801b-4ee6-b5ee-03e4df6c42c8" providerId="ADAL" clId="{0B8DDA13-54B3-4FE1-B2F8-C2748DB3649B}" dt="2025-08-25T07:59:17.378" v="0" actId="20577"/>
        <pc:sldMkLst>
          <pc:docMk/>
          <pc:sldMk cId="0" sldId="256"/>
        </pc:sldMkLst>
      </pc:sldChg>
    </pc:docChg>
  </pc:docChgLst>
  <pc:docChgLst>
    <pc:chgData name="Tomáš  Malý" userId="05ae8e3b-801b-4ee6-b5ee-03e4df6c42c8" providerId="ADAL" clId="{732E159D-ED38-418B-A9A6-EE813FAB536E}"/>
    <pc:docChg chg="undo custSel modSld">
      <pc:chgData name="Tomáš  Malý" userId="05ae8e3b-801b-4ee6-b5ee-03e4df6c42c8" providerId="ADAL" clId="{732E159D-ED38-418B-A9A6-EE813FAB536E}" dt="2025-07-28T19:06:49.748" v="762" actId="20577"/>
      <pc:docMkLst>
        <pc:docMk/>
      </pc:docMkLst>
      <pc:sldChg chg="delSp modSp mod">
        <pc:chgData name="Tomáš  Malý" userId="05ae8e3b-801b-4ee6-b5ee-03e4df6c42c8" providerId="ADAL" clId="{732E159D-ED38-418B-A9A6-EE813FAB536E}" dt="2025-07-28T19:05:51.378" v="757" actId="20577"/>
        <pc:sldMkLst>
          <pc:docMk/>
          <pc:sldMk cId="0" sldId="256"/>
        </pc:sldMkLst>
      </pc:sldChg>
      <pc:sldChg chg="modSp mod">
        <pc:chgData name="Tomáš  Malý" userId="05ae8e3b-801b-4ee6-b5ee-03e4df6c42c8" providerId="ADAL" clId="{732E159D-ED38-418B-A9A6-EE813FAB536E}" dt="2025-07-28T19:06:49.748" v="762" actId="20577"/>
        <pc:sldMkLst>
          <pc:docMk/>
          <pc:sldMk cId="0" sldId="257"/>
        </pc:sldMkLst>
      </pc:sldChg>
    </pc:docChg>
  </pc:docChgLst>
  <pc:docChgLst>
    <pc:chgData name="Veronika Kušnierová" userId="29c1c6d7-f678-4190-9a6c-44b1b8d66d9f" providerId="ADAL" clId="{033AFF4D-4F96-4D60-A66E-2D9DBC68C5FC}"/>
    <pc:docChg chg="undo custSel modSld">
      <pc:chgData name="Veronika Kušnierová" userId="29c1c6d7-f678-4190-9a6c-44b1b8d66d9f" providerId="ADAL" clId="{033AFF4D-4F96-4D60-A66E-2D9DBC68C5FC}" dt="2025-10-15T08:44:02.044" v="1521" actId="20577"/>
      <pc:docMkLst>
        <pc:docMk/>
      </pc:docMkLst>
      <pc:sldChg chg="addSp modSp mod">
        <pc:chgData name="Veronika Kušnierová" userId="29c1c6d7-f678-4190-9a6c-44b1b8d66d9f" providerId="ADAL" clId="{033AFF4D-4F96-4D60-A66E-2D9DBC68C5FC}" dt="2025-10-15T08:44:02.044" v="1521" actId="20577"/>
        <pc:sldMkLst>
          <pc:docMk/>
          <pc:sldMk cId="0" sldId="256"/>
        </pc:sldMkLst>
        <pc:spChg chg="mod">
          <ac:chgData name="Veronika Kušnierová" userId="29c1c6d7-f678-4190-9a6c-44b1b8d66d9f" providerId="ADAL" clId="{033AFF4D-4F96-4D60-A66E-2D9DBC68C5FC}" dt="2025-09-26T07:46:38.389" v="1257" actId="20577"/>
          <ac:spMkLst>
            <pc:docMk/>
            <pc:sldMk cId="0" sldId="256"/>
            <ac:spMk id="83" creationId="{00000000-0000-0000-0000-000000000000}"/>
          </ac:spMkLst>
        </pc:spChg>
        <pc:spChg chg="mod">
          <ac:chgData name="Veronika Kušnierová" userId="29c1c6d7-f678-4190-9a6c-44b1b8d66d9f" providerId="ADAL" clId="{033AFF4D-4F96-4D60-A66E-2D9DBC68C5FC}" dt="2025-09-26T07:46:48.225" v="1267" actId="20577"/>
          <ac:spMkLst>
            <pc:docMk/>
            <pc:sldMk cId="0" sldId="256"/>
            <ac:spMk id="84" creationId="{00000000-0000-0000-0000-000000000000}"/>
          </ac:spMkLst>
        </pc:spChg>
        <pc:graphicFrameChg chg="mod modGraphic">
          <ac:chgData name="Veronika Kušnierová" userId="29c1c6d7-f678-4190-9a6c-44b1b8d66d9f" providerId="ADAL" clId="{033AFF4D-4F96-4D60-A66E-2D9DBC68C5FC}" dt="2025-10-13T13:14:02.711" v="1508" actId="1076"/>
          <ac:graphicFrameMkLst>
            <pc:docMk/>
            <pc:sldMk cId="0" sldId="256"/>
            <ac:graphicFrameMk id="2" creationId="{1886D08A-BCCF-3635-DECD-0C0896B77BD5}"/>
          </ac:graphicFrameMkLst>
        </pc:graphicFrameChg>
        <pc:graphicFrameChg chg="add mod modGraphic">
          <ac:chgData name="Veronika Kušnierová" userId="29c1c6d7-f678-4190-9a6c-44b1b8d66d9f" providerId="ADAL" clId="{033AFF4D-4F96-4D60-A66E-2D9DBC68C5FC}" dt="2025-10-13T13:16:42.278" v="1511" actId="2161"/>
          <ac:graphicFrameMkLst>
            <pc:docMk/>
            <pc:sldMk cId="0" sldId="256"/>
            <ac:graphicFrameMk id="3" creationId="{D68A2563-61D6-AB66-0CEA-2BB8E9D0927E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6T07:42:25.819" v="1231" actId="1076"/>
          <ac:graphicFrameMkLst>
            <pc:docMk/>
            <pc:sldMk cId="0" sldId="256"/>
            <ac:graphicFrameMk id="4" creationId="{EE0A5D20-74CE-B281-B087-6771635A7412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3T13:25:13.667" v="1513" actId="20577"/>
          <ac:graphicFrameMkLst>
            <pc:docMk/>
            <pc:sldMk cId="0" sldId="256"/>
            <ac:graphicFrameMk id="10" creationId="{6877EEB2-2146-DF08-FB5A-5E36623E2485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09-26T07:44:33.191" v="1239" actId="1076"/>
          <ac:graphicFrameMkLst>
            <pc:docMk/>
            <pc:sldMk cId="0" sldId="256"/>
            <ac:graphicFrameMk id="82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5T08:44:02.044" v="1521" actId="20577"/>
          <ac:graphicFrameMkLst>
            <pc:docMk/>
            <pc:sldMk cId="0" sldId="256"/>
            <ac:graphicFrameMk id="89" creationId="{00000000-0000-0000-0000-000000000000}"/>
          </ac:graphicFrameMkLst>
        </pc:graphicFrameChg>
        <pc:graphicFrameChg chg="mod modGraphic">
          <ac:chgData name="Veronika Kušnierová" userId="29c1c6d7-f678-4190-9a6c-44b1b8d66d9f" providerId="ADAL" clId="{033AFF4D-4F96-4D60-A66E-2D9DBC68C5FC}" dt="2025-10-13T13:10:24.711" v="1500" actId="20577"/>
          <ac:graphicFrameMkLst>
            <pc:docMk/>
            <pc:sldMk cId="0" sldId="256"/>
            <ac:graphicFrameMk id="92" creationId="{00000000-0000-0000-0000-000000000000}"/>
          </ac:graphicFrameMkLst>
        </pc:graphicFrameChg>
      </pc:sldChg>
      <pc:sldChg chg="addSp delSp modSp mod">
        <pc:chgData name="Veronika Kušnierová" userId="29c1c6d7-f678-4190-9a6c-44b1b8d66d9f" providerId="ADAL" clId="{033AFF4D-4F96-4D60-A66E-2D9DBC68C5FC}" dt="2025-10-15T08:43:36.358" v="1520" actId="20577"/>
        <pc:sldMkLst>
          <pc:docMk/>
          <pc:sldMk cId="0" sldId="257"/>
        </pc:sldMkLst>
        <pc:graphicFrameChg chg="mod modGraphic">
          <ac:chgData name="Veronika Kušnierová" userId="29c1c6d7-f678-4190-9a6c-44b1b8d66d9f" providerId="ADAL" clId="{033AFF4D-4F96-4D60-A66E-2D9DBC68C5FC}" dt="2025-10-15T08:43:19.001" v="1518" actId="20577"/>
          <ac:graphicFrameMkLst>
            <pc:docMk/>
            <pc:sldMk cId="0" sldId="257"/>
            <ac:graphicFrameMk id="2" creationId="{C4847146-8E21-7950-663D-EA6FE7ED9B95}"/>
          </ac:graphicFrameMkLst>
        </pc:graphicFrameChg>
        <pc:graphicFrameChg chg="add mod modGraphic">
          <ac:chgData name="Veronika Kušnierová" userId="29c1c6d7-f678-4190-9a6c-44b1b8d66d9f" providerId="ADAL" clId="{033AFF4D-4F96-4D60-A66E-2D9DBC68C5FC}" dt="2025-10-15T08:36:03.443" v="1514" actId="20577"/>
          <ac:graphicFrameMkLst>
            <pc:docMk/>
            <pc:sldMk cId="0" sldId="257"/>
            <ac:graphicFrameMk id="3" creationId="{CDE525DA-DBB7-1D17-5F46-B01A2B5D7025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10-15T08:43:36.358" v="1520" actId="20577"/>
          <ac:graphicFrameMkLst>
            <pc:docMk/>
            <pc:sldMk cId="0" sldId="257"/>
            <ac:graphicFrameMk id="6" creationId="{FA45051A-16F3-E053-D5DB-192DFC07C758}"/>
          </ac:graphicFrameMkLst>
        </pc:graphicFrameChg>
        <pc:graphicFrameChg chg="modGraphic">
          <ac:chgData name="Veronika Kušnierová" userId="29c1c6d7-f678-4190-9a6c-44b1b8d66d9f" providerId="ADAL" clId="{033AFF4D-4F96-4D60-A66E-2D9DBC68C5FC}" dt="2025-10-13T13:06:40.040" v="1496" actId="20577"/>
          <ac:graphicFrameMkLst>
            <pc:docMk/>
            <pc:sldMk cId="0" sldId="257"/>
            <ac:graphicFrameMk id="13" creationId="{B7666555-F47E-706C-F60E-6DAE6BF179B2}"/>
          </ac:graphicFrameMkLst>
        </pc:graphicFrameChg>
      </pc:sldChg>
    </pc:docChg>
  </pc:docChgLst>
  <pc:docChgLst>
    <pc:chgData name="Pavel  Kadeřábek" userId="02211bcb-b3e8-4fd5-a04d-55bc7ea9e4e6" providerId="ADAL" clId="{55B21C71-45CD-4BD1-BD8C-34A4EDE05FB0}"/>
    <pc:docChg chg="custSel modSld">
      <pc:chgData name="Pavel  Kadeřábek" userId="02211bcb-b3e8-4fd5-a04d-55bc7ea9e4e6" providerId="ADAL" clId="{55B21C71-45CD-4BD1-BD8C-34A4EDE05FB0}" dt="2024-12-29T16:45:54.331" v="0" actId="5793"/>
      <pc:docMkLst>
        <pc:docMk/>
      </pc:docMkLst>
      <pc:sldChg chg="modSp mod">
        <pc:chgData name="Pavel  Kadeřábek" userId="02211bcb-b3e8-4fd5-a04d-55bc7ea9e4e6" providerId="ADAL" clId="{55B21C71-45CD-4BD1-BD8C-34A4EDE05FB0}" dt="2024-12-29T16:45:54.331" v="0" actId="5793"/>
        <pc:sldMkLst>
          <pc:docMk/>
          <pc:sldMk cId="0" sldId="256"/>
        </pc:sldMkLst>
      </pc:sldChg>
    </pc:docChg>
  </pc:docChgLst>
  <pc:docChgLst>
    <pc:chgData name="Martina Navrátilová" userId="43ca30d4-fd06-415f-96aa-4549a75f6d4a" providerId="ADAL" clId="{C131C4C4-E8E0-4D76-8B73-191E9A5F6C10}"/>
    <pc:docChg chg="undo redo custSel modSld">
      <pc:chgData name="Martina Navrátilová" userId="43ca30d4-fd06-415f-96aa-4549a75f6d4a" providerId="ADAL" clId="{C131C4C4-E8E0-4D76-8B73-191E9A5F6C10}" dt="2024-12-19T13:53:22.944" v="10892"/>
      <pc:docMkLst>
        <pc:docMk/>
      </pc:docMkLst>
      <pc:sldChg chg="addSp delSp modSp mod">
        <pc:chgData name="Martina Navrátilová" userId="43ca30d4-fd06-415f-96aa-4549a75f6d4a" providerId="ADAL" clId="{C131C4C4-E8E0-4D76-8B73-191E9A5F6C10}" dt="2024-12-19T13:53:22.944" v="10892"/>
        <pc:sldMkLst>
          <pc:docMk/>
          <pc:sldMk cId="0" sldId="256"/>
        </pc:sldMkLst>
      </pc:sldChg>
      <pc:sldChg chg="addSp delSp modSp mod">
        <pc:chgData name="Martina Navrátilová" userId="43ca30d4-fd06-415f-96aa-4549a75f6d4a" providerId="ADAL" clId="{C131C4C4-E8E0-4D76-8B73-191E9A5F6C10}" dt="2024-12-19T13:03:29.606" v="10821" actId="20577"/>
        <pc:sldMkLst>
          <pc:docMk/>
          <pc:sldMk cId="0" sldId="257"/>
        </pc:sldMkLst>
      </pc:sldChg>
    </pc:docChg>
  </pc:docChgLst>
  <pc:docChgLst>
    <pc:chgData name="Martina Navrátilová" userId="43ca30d4-fd06-415f-96aa-4549a75f6d4a" providerId="ADAL" clId="{7CDFFCD5-F636-4424-B47E-D34B2DED9061}"/>
    <pc:docChg chg="undo redo custSel modSld">
      <pc:chgData name="Martina Navrátilová" userId="43ca30d4-fd06-415f-96aa-4549a75f6d4a" providerId="ADAL" clId="{7CDFFCD5-F636-4424-B47E-D34B2DED9061}" dt="2025-10-15T17:18:04.045" v="689" actId="114"/>
      <pc:docMkLst>
        <pc:docMk/>
      </pc:docMkLst>
      <pc:sldChg chg="addSp modSp mod">
        <pc:chgData name="Martina Navrátilová" userId="43ca30d4-fd06-415f-96aa-4549a75f6d4a" providerId="ADAL" clId="{7CDFFCD5-F636-4424-B47E-D34B2DED9061}" dt="2025-10-15T17:18:04.045" v="689" actId="114"/>
        <pc:sldMkLst>
          <pc:docMk/>
          <pc:sldMk cId="0" sldId="256"/>
        </pc:sldMkLst>
        <pc:spChg chg="mod">
          <ac:chgData name="Martina Navrátilová" userId="43ca30d4-fd06-415f-96aa-4549a75f6d4a" providerId="ADAL" clId="{7CDFFCD5-F636-4424-B47E-D34B2DED9061}" dt="2025-10-13T15:47:45.006" v="551" actId="1076"/>
          <ac:spMkLst>
            <pc:docMk/>
            <pc:sldMk cId="0" sldId="256"/>
            <ac:spMk id="84" creationId="{00000000-0000-0000-0000-000000000000}"/>
          </ac:spMkLst>
        </pc:spChg>
        <pc:graphicFrameChg chg="mod modGraphic">
          <ac:chgData name="Martina Navrátilová" userId="43ca30d4-fd06-415f-96aa-4549a75f6d4a" providerId="ADAL" clId="{7CDFFCD5-F636-4424-B47E-D34B2DED9061}" dt="2025-10-13T16:01:16.066" v="663" actId="14734"/>
          <ac:graphicFrameMkLst>
            <pc:docMk/>
            <pc:sldMk cId="0" sldId="256"/>
            <ac:graphicFrameMk id="2" creationId="{1886D08A-BCCF-3635-DECD-0C0896B77BD5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6:00:54.927" v="660" actId="14100"/>
          <ac:graphicFrameMkLst>
            <pc:docMk/>
            <pc:sldMk cId="0" sldId="256"/>
            <ac:graphicFrameMk id="3" creationId="{D68A2563-61D6-AB66-0CEA-2BB8E9D0927E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03:05.703" v="688" actId="14100"/>
          <ac:graphicFrameMkLst>
            <pc:docMk/>
            <pc:sldMk cId="0" sldId="256"/>
            <ac:graphicFrameMk id="4" creationId="{EE0A5D20-74CE-B281-B087-6771635A7412}"/>
          </ac:graphicFrameMkLst>
        </pc:graphicFrameChg>
        <pc:graphicFrameChg chg="modGraphic">
          <ac:chgData name="Martina Navrátilová" userId="43ca30d4-fd06-415f-96aa-4549a75f6d4a" providerId="ADAL" clId="{7CDFFCD5-F636-4424-B47E-D34B2DED9061}" dt="2025-10-13T16:02:06.872" v="667" actId="14100"/>
          <ac:graphicFrameMkLst>
            <pc:docMk/>
            <pc:sldMk cId="0" sldId="256"/>
            <ac:graphicFrameMk id="5" creationId="{AD7F3C03-D37E-3901-FA3F-331164D81B2A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6:00:33.537" v="656" actId="14100"/>
          <ac:graphicFrameMkLst>
            <pc:docMk/>
            <pc:sldMk cId="0" sldId="256"/>
            <ac:graphicFrameMk id="6" creationId="{58E7CDA1-F21F-2553-ECC7-56FCA4C968CD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02:36.960" v="686" actId="20577"/>
          <ac:graphicFrameMkLst>
            <pc:docMk/>
            <pc:sldMk cId="0" sldId="256"/>
            <ac:graphicFrameMk id="10" creationId="{6877EEB2-2146-DF08-FB5A-5E36623E2485}"/>
          </ac:graphicFrameMkLst>
        </pc:graphicFrameChg>
        <pc:graphicFrameChg chg="mod ord modGraphic">
          <ac:chgData name="Martina Navrátilová" userId="43ca30d4-fd06-415f-96aa-4549a75f6d4a" providerId="ADAL" clId="{7CDFFCD5-F636-4424-B47E-D34B2DED9061}" dt="2025-10-15T16:56:50.286" v="682" actId="798"/>
          <ac:graphicFrameMkLst>
            <pc:docMk/>
            <pc:sldMk cId="0" sldId="256"/>
            <ac:graphicFrameMk id="11" creationId="{F9C21D49-92F4-654C-7ACA-D53AD98A1AA6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7:18:04.045" v="689" actId="114"/>
          <ac:graphicFrameMkLst>
            <pc:docMk/>
            <pc:sldMk cId="0" sldId="256"/>
            <ac:graphicFrameMk id="82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52:23.199" v="623" actId="14100"/>
          <ac:graphicFrameMkLst>
            <pc:docMk/>
            <pc:sldMk cId="0" sldId="256"/>
            <ac:graphicFrameMk id="86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5T16:58:50.581" v="684" actId="20577"/>
          <ac:graphicFrameMkLst>
            <pc:docMk/>
            <pc:sldMk cId="0" sldId="256"/>
            <ac:graphicFrameMk id="89" creationId="{00000000-0000-0000-0000-000000000000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6:01:36.997" v="664" actId="14734"/>
          <ac:graphicFrameMkLst>
            <pc:docMk/>
            <pc:sldMk cId="0" sldId="256"/>
            <ac:graphicFrameMk id="92" creationId="{00000000-0000-0000-0000-000000000000}"/>
          </ac:graphicFrameMkLst>
        </pc:graphicFrameChg>
        <pc:picChg chg="mod">
          <ac:chgData name="Martina Navrátilová" userId="43ca30d4-fd06-415f-96aa-4549a75f6d4a" providerId="ADAL" clId="{7CDFFCD5-F636-4424-B47E-D34B2DED9061}" dt="2025-10-13T15:50:55.100" v="611" actId="1076"/>
          <ac:picMkLst>
            <pc:docMk/>
            <pc:sldMk cId="0" sldId="256"/>
            <ac:picMk id="8" creationId="{E7747541-3DCE-84B0-18A4-922EBB6CDFE9}"/>
          </ac:picMkLst>
        </pc:picChg>
        <pc:picChg chg="mod">
          <ac:chgData name="Martina Navrátilová" userId="43ca30d4-fd06-415f-96aa-4549a75f6d4a" providerId="ADAL" clId="{7CDFFCD5-F636-4424-B47E-D34B2DED9061}" dt="2025-10-13T15:50:43.935" v="609" actId="1076"/>
          <ac:picMkLst>
            <pc:docMk/>
            <pc:sldMk cId="0" sldId="256"/>
            <ac:picMk id="9" creationId="{4A0EBCDF-9FF1-D250-F44C-D37D9DDD71B2}"/>
          </ac:picMkLst>
        </pc:picChg>
        <pc:picChg chg="mod">
          <ac:chgData name="Martina Navrátilová" userId="43ca30d4-fd06-415f-96aa-4549a75f6d4a" providerId="ADAL" clId="{7CDFFCD5-F636-4424-B47E-D34B2DED9061}" dt="2025-10-13T15:50:49.514" v="610" actId="1076"/>
          <ac:picMkLst>
            <pc:docMk/>
            <pc:sldMk cId="0" sldId="256"/>
            <ac:picMk id="14" creationId="{0AB48BA8-7801-8C6A-37BC-CBB5D4F2F516}"/>
          </ac:picMkLst>
        </pc:picChg>
        <pc:picChg chg="mod">
          <ac:chgData name="Martina Navrátilová" userId="43ca30d4-fd06-415f-96aa-4549a75f6d4a" providerId="ADAL" clId="{7CDFFCD5-F636-4424-B47E-D34B2DED9061}" dt="2025-10-13T15:50:58.826" v="612" actId="1076"/>
          <ac:picMkLst>
            <pc:docMk/>
            <pc:sldMk cId="0" sldId="256"/>
            <ac:picMk id="17" creationId="{CB6D8C43-B438-5A32-765D-5336859B6066}"/>
          </ac:picMkLst>
        </pc:picChg>
      </pc:sldChg>
      <pc:sldChg chg="addSp delSp modSp mod">
        <pc:chgData name="Martina Navrátilová" userId="43ca30d4-fd06-415f-96aa-4549a75f6d4a" providerId="ADAL" clId="{7CDFFCD5-F636-4424-B47E-D34B2DED9061}" dt="2025-10-15T16:56:06.475" v="679" actId="20577"/>
        <pc:sldMkLst>
          <pc:docMk/>
          <pc:sldMk cId="0" sldId="257"/>
        </pc:sldMkLst>
        <pc:spChg chg="mod">
          <ac:chgData name="Martina Navrátilová" userId="43ca30d4-fd06-415f-96aa-4549a75f6d4a" providerId="ADAL" clId="{7CDFFCD5-F636-4424-B47E-D34B2DED9061}" dt="2025-10-02T10:56:53.574" v="509"/>
          <ac:spMkLst>
            <pc:docMk/>
            <pc:sldMk cId="0" sldId="257"/>
            <ac:spMk id="17" creationId="{8C275FE3-C6CF-5891-EAAA-60EEFDE7AB7A}"/>
          </ac:spMkLst>
        </pc:spChg>
        <pc:spChg chg="mod">
          <ac:chgData name="Martina Navrátilová" userId="43ca30d4-fd06-415f-96aa-4549a75f6d4a" providerId="ADAL" clId="{7CDFFCD5-F636-4424-B47E-D34B2DED9061}" dt="2025-10-02T10:56:53.574" v="509"/>
          <ac:spMkLst>
            <pc:docMk/>
            <pc:sldMk cId="0" sldId="257"/>
            <ac:spMk id="18" creationId="{AD599370-A336-6DCD-A217-13499E250525}"/>
          </ac:spMkLst>
        </pc:spChg>
        <pc:spChg chg="mod">
          <ac:chgData name="Martina Navrátilová" userId="43ca30d4-fd06-415f-96aa-4549a75f6d4a" providerId="ADAL" clId="{7CDFFCD5-F636-4424-B47E-D34B2DED9061}" dt="2025-10-02T11:12:53.476" v="510" actId="1076"/>
          <ac:spMkLst>
            <pc:docMk/>
            <pc:sldMk cId="0" sldId="257"/>
            <ac:spMk id="19" creationId="{D71151B8-01C4-791A-BF34-8650F861FE3F}"/>
          </ac:spMkLst>
        </pc:spChg>
        <pc:spChg chg="add mod">
          <ac:chgData name="Martina Navrátilová" userId="43ca30d4-fd06-415f-96aa-4549a75f6d4a" providerId="ADAL" clId="{7CDFFCD5-F636-4424-B47E-D34B2DED9061}" dt="2025-10-02T10:56:53.574" v="509"/>
          <ac:spMkLst>
            <pc:docMk/>
            <pc:sldMk cId="0" sldId="257"/>
            <ac:spMk id="21" creationId="{52D53A58-7C5A-195C-0E87-EE9714A88E31}"/>
          </ac:spMkLst>
        </pc:spChg>
        <pc:spChg chg="add mod">
          <ac:chgData name="Martina Navrátilová" userId="43ca30d4-fd06-415f-96aa-4549a75f6d4a" providerId="ADAL" clId="{7CDFFCD5-F636-4424-B47E-D34B2DED9061}" dt="2025-10-02T11:12:59.937" v="511" actId="1076"/>
          <ac:spMkLst>
            <pc:docMk/>
            <pc:sldMk cId="0" sldId="257"/>
            <ac:spMk id="22" creationId="{1F6394E3-F678-EB92-481D-7D362837E6D6}"/>
          </ac:spMkLst>
        </pc:spChg>
        <pc:grpChg chg="add mod">
          <ac:chgData name="Martina Navrátilová" userId="43ca30d4-fd06-415f-96aa-4549a75f6d4a" providerId="ADAL" clId="{7CDFFCD5-F636-4424-B47E-D34B2DED9061}" dt="2025-10-02T10:56:53.574" v="509"/>
          <ac:grpSpMkLst>
            <pc:docMk/>
            <pc:sldMk cId="0" sldId="257"/>
            <ac:grpSpMk id="16" creationId="{64F7AC44-1074-850C-9686-CDDDDF658FC3}"/>
          </ac:grpSpMkLst>
        </pc:grpChg>
        <pc:graphicFrameChg chg="mod modGraphic">
          <ac:chgData name="Martina Navrátilová" userId="43ca30d4-fd06-415f-96aa-4549a75f6d4a" providerId="ADAL" clId="{7CDFFCD5-F636-4424-B47E-D34B2DED9061}" dt="2025-10-15T16:55:24.537" v="677" actId="14100"/>
          <ac:graphicFrameMkLst>
            <pc:docMk/>
            <pc:sldMk cId="0" sldId="257"/>
            <ac:graphicFrameMk id="2" creationId="{C4847146-8E21-7950-663D-EA6FE7ED9B95}"/>
          </ac:graphicFrameMkLst>
        </pc:graphicFrameChg>
        <pc:graphicFrameChg chg="modGraphic">
          <ac:chgData name="Martina Navrátilová" userId="43ca30d4-fd06-415f-96aa-4549a75f6d4a" providerId="ADAL" clId="{7CDFFCD5-F636-4424-B47E-D34B2DED9061}" dt="2025-10-15T16:56:06.475" v="679" actId="20577"/>
          <ac:graphicFrameMkLst>
            <pc:docMk/>
            <pc:sldMk cId="0" sldId="257"/>
            <ac:graphicFrameMk id="3" creationId="{CDE525DA-DBB7-1D17-5F46-B01A2B5D7025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02T11:26:49.294" v="519" actId="20577"/>
          <ac:graphicFrameMkLst>
            <pc:docMk/>
            <pc:sldMk cId="0" sldId="257"/>
            <ac:graphicFrameMk id="6" creationId="{FA45051A-16F3-E053-D5DB-192DFC07C758}"/>
          </ac:graphicFrameMkLst>
        </pc:graphicFrameChg>
        <pc:graphicFrameChg chg="mod modGraphic">
          <ac:chgData name="Martina Navrátilová" userId="43ca30d4-fd06-415f-96aa-4549a75f6d4a" providerId="ADAL" clId="{7CDFFCD5-F636-4424-B47E-D34B2DED9061}" dt="2025-10-13T15:44:21.759" v="529" actId="14100"/>
          <ac:graphicFrameMkLst>
            <pc:docMk/>
            <pc:sldMk cId="0" sldId="257"/>
            <ac:graphicFrameMk id="13" creationId="{B7666555-F47E-706C-F60E-6DAE6BF179B2}"/>
          </ac:graphicFrameMkLst>
        </pc:graphicFrameChg>
        <pc:picChg chg="add mod">
          <ac:chgData name="Martina Navrátilová" userId="43ca30d4-fd06-415f-96aa-4549a75f6d4a" providerId="ADAL" clId="{7CDFFCD5-F636-4424-B47E-D34B2DED9061}" dt="2025-10-02T10:56:53.574" v="509"/>
          <ac:picMkLst>
            <pc:docMk/>
            <pc:sldMk cId="0" sldId="257"/>
            <ac:picMk id="20" creationId="{FC941786-031F-1413-A808-BC3027F49E9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Klikněte pro přesun snímku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56530" y="5079332"/>
            <a:ext cx="6051880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cs-CZ" sz="2000" b="0" u="none" strike="noStrike">
                <a:solidFill>
                  <a:srgbClr val="000000"/>
                </a:solidFill>
                <a:uFillTx/>
                <a:latin typeface="Arial"/>
              </a:rPr>
              <a:t>Klikněte pro úpravu formátu komentářů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2980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cs-CZ" sz="1400">
                <a:solidFill>
                  <a:srgbClr val="000000"/>
                </a:solidFill>
                <a:latin typeface="Times New Roman"/>
              </a:rPr>
              <a:t>&lt;záhlaví&gt;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dt" idx="34"/>
          </p:nvPr>
        </p:nvSpPr>
        <p:spPr>
          <a:xfrm>
            <a:off x="4281960" y="0"/>
            <a:ext cx="3282980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r>
              <a:rPr lang="cs-CZ"/>
              <a:t>&lt;datum/čas&gt;</a:t>
            </a:r>
          </a:p>
        </p:txBody>
      </p:sp>
      <p:sp>
        <p:nvSpPr>
          <p:cNvPr id="79" name="PlaceHolder 5"/>
          <p:cNvSpPr>
            <a:spLocks noGrp="1"/>
          </p:cNvSpPr>
          <p:nvPr>
            <p:ph type="ftr" idx="35"/>
          </p:nvPr>
        </p:nvSpPr>
        <p:spPr>
          <a:xfrm>
            <a:off x="0" y="10159025"/>
            <a:ext cx="3282980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r>
              <a:rPr lang="cs-CZ"/>
              <a:t>&lt;zápatí&gt;</a:t>
            </a:r>
          </a:p>
        </p:txBody>
      </p:sp>
      <p:sp>
        <p:nvSpPr>
          <p:cNvPr id="80" name="PlaceHolder 6"/>
          <p:cNvSpPr>
            <a:spLocks noGrp="1"/>
          </p:cNvSpPr>
          <p:nvPr>
            <p:ph type="sldNum" idx="36"/>
          </p:nvPr>
        </p:nvSpPr>
        <p:spPr>
          <a:xfrm>
            <a:off x="4281960" y="10159025"/>
            <a:ext cx="3282980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fld id="{E48ED639-8C6A-4797-99BF-086CF2D8075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65" indent="-216065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ln w="0">
            <a:noFill/>
          </a:ln>
        </p:spPr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79796" y="4777244"/>
            <a:ext cx="5437649" cy="3908425"/>
          </a:xfrm>
          <a:prstGeom prst="rect">
            <a:avLst/>
          </a:prstGeom>
          <a:noFill/>
          <a:ln w="0">
            <a:noFill/>
          </a:ln>
        </p:spPr>
        <p:txBody>
          <a:bodyPr lIns="91467" tIns="45734" rIns="91467" bIns="45734" anchor="t">
            <a:noAutofit/>
          </a:bodyPr>
          <a:lstStyle/>
          <a:p>
            <a:endParaRPr lang="cs-CZ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sldNum" idx="37"/>
          </p:nvPr>
        </p:nvSpPr>
        <p:spPr>
          <a:xfrm>
            <a:off x="3850378" y="9428468"/>
            <a:ext cx="2945423" cy="497600"/>
          </a:xfrm>
          <a:prstGeom prst="rect">
            <a:avLst/>
          </a:prstGeom>
          <a:noFill/>
          <a:ln w="0">
            <a:noFill/>
          </a:ln>
        </p:spPr>
        <p:txBody>
          <a:bodyPr lIns="91467" tIns="45734" rIns="91467" bIns="45734" anchor="b">
            <a:noAutofit/>
          </a:bodyPr>
          <a:lstStyle>
            <a:lvl1pPr indent="0" algn="r">
              <a:lnSpc>
                <a:spcPct val="100000"/>
              </a:lnSpc>
              <a:buNone/>
              <a:defRPr lang="en-CZ" sz="12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fld id="{475F7C50-9164-4045-91FA-72C3E8832147}" type="slidenum">
              <a:rPr lang="en-CZ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ln w="0">
            <a:noFill/>
          </a:ln>
        </p:spPr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79796" y="4777244"/>
            <a:ext cx="5437649" cy="3908425"/>
          </a:xfrm>
          <a:prstGeom prst="rect">
            <a:avLst/>
          </a:prstGeom>
          <a:noFill/>
          <a:ln w="0">
            <a:noFill/>
          </a:ln>
        </p:spPr>
        <p:txBody>
          <a:bodyPr lIns="91467" tIns="45734" rIns="91467" bIns="45734" anchor="t">
            <a:noAutofit/>
          </a:bodyPr>
          <a:lstStyle/>
          <a:p>
            <a:endParaRPr lang="cs-CZ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sldNum" idx="38"/>
          </p:nvPr>
        </p:nvSpPr>
        <p:spPr>
          <a:xfrm>
            <a:off x="3850378" y="9428468"/>
            <a:ext cx="2945423" cy="497600"/>
          </a:xfrm>
          <a:prstGeom prst="rect">
            <a:avLst/>
          </a:prstGeom>
          <a:noFill/>
          <a:ln w="0">
            <a:noFill/>
          </a:ln>
        </p:spPr>
        <p:txBody>
          <a:bodyPr lIns="91467" tIns="45734" rIns="91467" bIns="45734" anchor="b">
            <a:noAutofit/>
          </a:bodyPr>
          <a:lstStyle>
            <a:lvl1pPr indent="0" algn="r">
              <a:lnSpc>
                <a:spcPct val="100000"/>
              </a:lnSpc>
              <a:buNone/>
              <a:defRPr lang="en-CZ" sz="12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fld id="{88FC5927-143F-4AF4-A98C-0D2446F5BEF2}" type="slidenum">
              <a:rPr lang="en-CZ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E328D85D-49B4-4B95-B5ED-2BDE7F2C8A9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A4992DC-E5C9-40FB-A8FF-8BA709FBBFC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8289F8F7-4456-496C-B4D9-31D2851CF44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E0B48AE1-88A1-48AD-8612-9FA4E1DDA2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F2F12DC4-B02A-4157-887E-98F9D2F226A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B72C3DCF-9FA5-4684-9A39-C92175E72E2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40080" y="2246400"/>
            <a:ext cx="5622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543720" y="2246400"/>
            <a:ext cx="562212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392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DEB3AE56-ACE5-4573-AA6F-EC169405F0F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880200" y="8898840"/>
            <a:ext cx="288000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cs-CZ" sz="1679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4240440" y="8898840"/>
            <a:ext cx="432036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9041040" y="8898840"/>
            <a:ext cx="2880000" cy="51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B8D59FC-9E6C-4114-B8BB-48433AED7EA0}" type="slidenum">
              <a:rPr lang="en-CZ" sz="1679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cs-CZ" sz="1679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640080" y="383040"/>
            <a:ext cx="11521080" cy="160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uFillTx/>
                <a:latin typeface="Calibri"/>
              </a:rPr>
              <a:t>Klikněte pro úpravu formátu textu nadpisu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640080" y="2246400"/>
            <a:ext cx="11521080" cy="556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920" b="0" u="none" strike="noStrike">
                <a:solidFill>
                  <a:schemeClr val="dk1"/>
                </a:solidFill>
                <a:uFillTx/>
                <a:latin typeface="Calibri"/>
              </a:rPr>
              <a:t>Klikněte pro úpravu formátu textu osnovy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uFillTx/>
                <a:latin typeface="Calibri"/>
              </a:rPr>
              <a:t>Druhá úroveň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520" b="0" u="none" strike="noStrike">
                <a:solidFill>
                  <a:schemeClr val="dk1"/>
                </a:solidFill>
                <a:uFillTx/>
                <a:latin typeface="Calibri"/>
              </a:rPr>
              <a:t>Třetí úroveň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520" b="0" u="none" strike="noStrike">
                <a:solidFill>
                  <a:schemeClr val="dk1"/>
                </a:solidFill>
                <a:uFillTx/>
                <a:latin typeface="Calibri"/>
              </a:rPr>
              <a:t>Čtvrtá úroveň osnovy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Pátá úroveň osnovy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Šestá úroveň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uFillTx/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F9C21D49-92F4-654C-7ACA-D53AD98A1A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860477"/>
              </p:ext>
            </p:extLst>
          </p:nvPr>
        </p:nvGraphicFramePr>
        <p:xfrm>
          <a:off x="89071" y="5865651"/>
          <a:ext cx="3916007" cy="3342005"/>
        </p:xfrm>
        <a:graphic>
          <a:graphicData uri="http://schemas.openxmlformats.org/drawingml/2006/table">
            <a:tbl>
              <a:tblPr/>
              <a:tblGrid>
                <a:gridCol w="2149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362">
                <a:tc gridSpan="2"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IDEÁLNĚ V POLEDNE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812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paella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tipico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[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typyko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]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rýže | víno | papriky | chilli | rajče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chorizo | bylinky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s kuřetem | 100 g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s krevetami | 100 g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218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248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715">
                <a:tc gridSpan="2"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grilovaná krkovice se smetanovou cibulí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vepřová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duroc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krkovice 250 g | smetanová cibule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krokety z polenty | glazovaná kořenová zelenina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289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12">
                <a:tc gridSpan="2"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hovězí carpaccio se sušeným žloutkem</a:t>
                      </a:r>
                      <a:b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</a:b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| hovězí svíčková 100 g | červená cibule | bazalka</a:t>
                      </a: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| tvrdý italský sýr | polniček | citronová majonéza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mpd="sng">
                      <a:noFill/>
                      <a:prstDash val="soli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 pitchFamily="2" charset="-18"/>
                          <a:cs typeface="Catamaran" pitchFamily="2" charset="-18"/>
                        </a:rPr>
                        <a:t>348</a:t>
                      </a:r>
                      <a:endParaRPr lang="cs-CZ" dirty="0"/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5350339"/>
                  </a:ext>
                </a:extLst>
              </a:tr>
              <a:tr h="409696">
                <a:tc gridSpan="2">
                  <a:txBody>
                    <a:bodyPr/>
                    <a:lstStyle/>
                    <a:p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salát s kachním prsem, pečenou dýní a švestkami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kachní prso 160 g | salát | švestky | niva | dýně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hokkaido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b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</a:b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slunečnicová semínka | vlašské ořechy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298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812">
                <a:tc gridSpan="2"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hovězí flank steak s květákovým pyré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flank steak 200 g | květák | máslo | smetana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konfitované brambory | chorizo omáčka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368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696">
                <a:tc gridSpan="2">
                  <a:txBody>
                    <a:bodyPr/>
                    <a:lstStyle/>
                    <a:p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hummus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s pečenou řepou a grilovaným farmářským sýrem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cizrna 250 g | farmářský sýr 100 g | pečená řepa </a:t>
                      </a:r>
                      <a:b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</a:b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granátové jablko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+mn-ea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salátek 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romanesco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1" name="TextBox 3"/>
          <p:cNvSpPr/>
          <p:nvPr/>
        </p:nvSpPr>
        <p:spPr>
          <a:xfrm>
            <a:off x="89072" y="350280"/>
            <a:ext cx="39222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u="none" strike="noStrike" dirty="0">
                <a:solidFill>
                  <a:srgbClr val="000000"/>
                </a:solidFill>
                <a:uFillTx/>
                <a:latin typeface="Catamaran Bold"/>
                <a:cs typeface="Catamaran" panose="00000500000000000000" pitchFamily="2" charset="-18"/>
              </a:rPr>
              <a:t>snídaňové menu</a:t>
            </a:r>
          </a:p>
        </p:txBody>
      </p:sp>
      <p:graphicFrame>
        <p:nvGraphicFramePr>
          <p:cNvPr id="82" name="Table 2"/>
          <p:cNvGraphicFramePr/>
          <p:nvPr>
            <p:extLst>
              <p:ext uri="{D42A27DB-BD31-4B8C-83A1-F6EECF244321}">
                <p14:modId xmlns:p14="http://schemas.microsoft.com/office/powerpoint/2010/main" val="99636601"/>
              </p:ext>
            </p:extLst>
          </p:nvPr>
        </p:nvGraphicFramePr>
        <p:xfrm>
          <a:off x="8722291" y="3530667"/>
          <a:ext cx="4079309" cy="3838143"/>
        </p:xfrm>
        <a:graphic>
          <a:graphicData uri="http://schemas.openxmlformats.org/drawingml/2006/table">
            <a:tbl>
              <a:tblPr/>
              <a:tblGrid>
                <a:gridCol w="3688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75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NEALKOHOLICKÉ NÁPOJE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 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4240" marR="842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defTabSz="685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naše limonády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0.3l | </a:t>
                      </a:r>
                      <a:r>
                        <a:rPr lang="en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čerstvě připravené domácí limonády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8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ledové čaje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0.3l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náš domácí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honey-orange-tea</a:t>
                      </a:r>
                      <a:endParaRPr lang="cs-CZ" sz="1000" b="0" u="none" strike="noStrike">
                        <a:solidFill>
                          <a:schemeClr val="dk1"/>
                        </a:solidFill>
                        <a:uFillTx/>
                        <a:latin typeface="Catamaran Bold"/>
                        <a:ea typeface="Microsoft YaHei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nebo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ice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tea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green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tea&amp;peach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/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passion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fruit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718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karafa vody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0.5l nebo 1l 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filtrovaná voda neperlivá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 perlivá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47</a:t>
                      </a: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64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römerquelle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0.33l | jemně perlivá / neperlivá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i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perlivá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59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168317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fresh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pomeranč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grapefruit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mix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0.2l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7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coca-cola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0.2l | 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original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/</a:t>
                      </a:r>
                      <a:r>
                        <a:rPr lang="en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zero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fanta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sprite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0.2l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691075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cappy </a:t>
                      </a:r>
                      <a:r>
                        <a:rPr lang="cs-CZ" sz="1000" b="1" u="none" strike="noStrike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juice </a:t>
                      </a: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0.25l | jablko / jahoda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985076"/>
                  </a:ext>
                </a:extLst>
              </a:tr>
              <a:tr h="457718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tonic water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0.2l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thomas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henry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wild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berry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bitter lemon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botanical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beer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75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redbull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tropical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0,25l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R="684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781893"/>
                  </a:ext>
                </a:extLst>
              </a:tr>
            </a:tbl>
          </a:graphicData>
        </a:graphic>
      </p:graphicFrame>
      <p:sp>
        <p:nvSpPr>
          <p:cNvPr id="83" name="TextBox 10"/>
          <p:cNvSpPr/>
          <p:nvPr/>
        </p:nvSpPr>
        <p:spPr>
          <a:xfrm>
            <a:off x="4618800" y="350280"/>
            <a:ext cx="35640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u="none" strike="noStrike" dirty="0">
                <a:solidFill>
                  <a:schemeClr val="dk1"/>
                </a:solidFill>
                <a:uFillTx/>
                <a:latin typeface="Catamaran Bold"/>
              </a:rPr>
              <a:t>káva | čaje</a:t>
            </a:r>
            <a:endParaRPr lang="cs-CZ" sz="192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3"/>
          <p:cNvSpPr/>
          <p:nvPr/>
        </p:nvSpPr>
        <p:spPr>
          <a:xfrm>
            <a:off x="8790328" y="350280"/>
            <a:ext cx="3922200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 dirty="0" err="1">
                <a:solidFill>
                  <a:schemeClr val="dk1"/>
                </a:solidFill>
                <a:latin typeface="Catamaran Bold"/>
              </a:rPr>
              <a:t>matcha</a:t>
            </a:r>
            <a:r>
              <a:rPr lang="cs-CZ" sz="1920" b="1" dirty="0">
                <a:solidFill>
                  <a:schemeClr val="dk1"/>
                </a:solidFill>
                <a:latin typeface="Catamaran Bold"/>
              </a:rPr>
              <a:t> | </a:t>
            </a:r>
            <a:r>
              <a:rPr lang="cs-CZ" sz="1920" b="1" u="none" strike="noStrike" dirty="0">
                <a:solidFill>
                  <a:schemeClr val="dk1"/>
                </a:solidFill>
                <a:uFillTx/>
                <a:latin typeface="Catamaran Bold"/>
              </a:rPr>
              <a:t>nealko  </a:t>
            </a:r>
            <a:endParaRPr lang="cs-CZ" sz="192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6" name="Table 4"/>
          <p:cNvGraphicFramePr/>
          <p:nvPr>
            <p:extLst>
              <p:ext uri="{D42A27DB-BD31-4B8C-83A1-F6EECF244321}">
                <p14:modId xmlns:p14="http://schemas.microsoft.com/office/powerpoint/2010/main" val="1297618019"/>
              </p:ext>
            </p:extLst>
          </p:nvPr>
        </p:nvGraphicFramePr>
        <p:xfrm>
          <a:off x="99152" y="685911"/>
          <a:ext cx="3905926" cy="5151120"/>
        </p:xfrm>
        <a:graphic>
          <a:graphicData uri="http://schemas.openxmlformats.org/drawingml/2006/table">
            <a:tbl>
              <a:tblPr/>
              <a:tblGrid>
                <a:gridCol w="3500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2331">
                <a:tc>
                  <a:txBody>
                    <a:bodyPr/>
                    <a:lstStyle/>
                    <a:p>
                      <a:pPr algn="l" defTabSz="128016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IDEÁLNĚ RÁNO </a:t>
                      </a:r>
                      <a:endParaRPr lang="cs-CZ" sz="1000" b="0" u="none" strike="noStrike">
                        <a:solidFill>
                          <a:srgbClr val="FF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vejce ve skle 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3 šťastná vejce | parmazán | máslo | pažitka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domácí chléb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156</a:t>
                      </a:r>
                      <a:endParaRPr lang="en-CZ" sz="1000" b="0" i="0">
                        <a:solidFill>
                          <a:schemeClr val="tx1"/>
                        </a:solidFill>
                        <a:latin typeface="Catamaran" pitchFamily="2" charset="77"/>
                        <a:cs typeface="Catamaran" pitchFamily="2" charset="77"/>
                      </a:endParaRPr>
                    </a:p>
                  </a:txBody>
                  <a:tcPr marL="0" marR="0" marT="54000" marB="54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65628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benedi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ct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classic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pošírovaná vejce 2 ks | slanina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guacamole </a:t>
                      </a:r>
                      <a:r>
                        <a:rPr lang="de-DE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holandská omáčka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| domácí chléb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cs-CZ" sz="1000" b="0" i="0">
                          <a:solidFill>
                            <a:schemeClr val="tx1"/>
                          </a:solidFill>
                          <a:latin typeface="Catamaran" pitchFamily="2" charset="77"/>
                          <a:cs typeface="Catamaran" pitchFamily="2" charset="77"/>
                        </a:rPr>
                        <a:t>228</a:t>
                      </a:r>
                    </a:p>
                  </a:txBody>
                  <a:tcPr marL="0" marR="0" marT="54000" marB="54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401533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turecká vejce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vejce 2 ks | farmářský jogurt | kopr | chilli máslo </a:t>
                      </a:r>
                      <a:br>
                        <a:rPr lang="cs-CZ" sz="1000"/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dýně | sezam | domácí chléb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188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746701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t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ortil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l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a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para el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desayuno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pšeničná tortilla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 vejce 2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ks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 cheddar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avokádo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slanina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salát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| zakysaná smetana | rajče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199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977846"/>
                  </a:ext>
                </a:extLst>
              </a:tr>
              <a:tr h="34199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/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grilled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 cheese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bread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b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</a:b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| grilovaný farmářský sýr | avokádo | cuketa | vlašský ořech </a:t>
                      </a:r>
                      <a:b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</a:b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| máta | pomeranč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218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  <a:ea typeface="Noto Sans SC"/>
                        </a:rPr>
                        <a:t>croque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  <a:ea typeface="Noto Sans SC"/>
                        </a:rPr>
                        <a:t> madame </a:t>
                      </a:r>
                      <a:r>
                        <a:rPr lang="cs-CZ" sz="1000" dirty="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[krok </a:t>
                      </a:r>
                      <a:r>
                        <a:rPr lang="cs-CZ" sz="1000" dirty="0" err="1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madám</a:t>
                      </a:r>
                      <a:r>
                        <a:rPr lang="cs-CZ" sz="1000" dirty="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]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 panose="00000500000000000000" pitchFamily="2" charset="-18"/>
                          <a:ea typeface="Noto Sans SC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 Bold"/>
                          <a:ea typeface="Noto Sans SC"/>
                        </a:rPr>
                        <a:t>toast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| šunka od kosti | ementál | brioška | sázené vejce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bešamel | rajče | salát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208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180941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tvarohové medailonky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3 ks</a:t>
                      </a:r>
                      <a:br>
                        <a:rPr lang="cs-CZ" sz="1000"/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farmářský tvaroh | mangová pěna | pečeně švestky | šlehačka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178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99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french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toast s pomerančem </a:t>
                      </a:r>
                      <a:b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</a:b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naše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brioche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mascarpone | pomeranč | madle | skořice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pomerančový krém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šlehačka 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188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458012"/>
                  </a:ext>
                </a:extLst>
              </a:tr>
              <a:tr h="248993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jogurtový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bowl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|</a:t>
                      </a:r>
                      <a:r>
                        <a:rPr lang="cs-CZ" sz="1000" b="0" u="none" strike="noStrike" dirty="0">
                          <a:solidFill>
                            <a:srgbClr val="FF0000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farmářský jogurt 120 g | domácí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granola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Noto Sans SC"/>
                        </a:rPr>
                        <a:t>| čokoláda | borůvky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</a:rPr>
                        <a:t>| med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tamaran"/>
                        </a:rPr>
                        <a:t>98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6586079"/>
                  </a:ext>
                </a:extLst>
              </a:tr>
              <a:tr h="341995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kern="1200" dirty="0">
                          <a:solidFill>
                            <a:schemeClr val="tx1"/>
                          </a:solidFill>
                          <a:effectLst/>
                          <a:latin typeface="Catamaran" panose="00000500000000000000" pitchFamily="2" charset="-18"/>
                          <a:ea typeface="+mn-ea"/>
                          <a:cs typeface="Catamaran" panose="00000500000000000000" pitchFamily="2" charset="-18"/>
                        </a:rPr>
                        <a:t>vaječná omeleta s </a:t>
                      </a:r>
                      <a:r>
                        <a:rPr lang="cs-CZ" sz="1000" b="1" kern="1200" dirty="0" err="1">
                          <a:solidFill>
                            <a:schemeClr val="tx1"/>
                          </a:solidFill>
                          <a:effectLst/>
                          <a:latin typeface="Catamaran" panose="00000500000000000000" pitchFamily="2" charset="-18"/>
                          <a:ea typeface="+mn-ea"/>
                          <a:cs typeface="Catamaran" panose="00000500000000000000" pitchFamily="2" charset="-18"/>
                        </a:rPr>
                        <a:t>cheddarem</a:t>
                      </a:r>
                      <a:r>
                        <a:rPr lang="cs-CZ" sz="1000" b="1" kern="1200" dirty="0">
                          <a:solidFill>
                            <a:schemeClr val="tx1"/>
                          </a:solidFill>
                          <a:effectLst/>
                          <a:latin typeface="Catamaran" panose="00000500000000000000" pitchFamily="2" charset="-18"/>
                          <a:ea typeface="+mn-ea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kern="1200" dirty="0">
                          <a:solidFill>
                            <a:schemeClr val="tx1"/>
                          </a:solidFill>
                          <a:effectLst/>
                          <a:latin typeface="Catamaran" panose="00000500000000000000" pitchFamily="2" charset="-18"/>
                          <a:ea typeface="+mn-ea"/>
                          <a:cs typeface="Catamaran" panose="00000500000000000000" pitchFamily="2" charset="-18"/>
                        </a:rPr>
                        <a:t>| 3 šťastná vejce | máslo | pažitka | cheddar | salát | rajčata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kern="1200" dirty="0">
                          <a:solidFill>
                            <a:schemeClr val="tx1"/>
                          </a:solidFill>
                          <a:effectLst/>
                          <a:latin typeface="Catamaran" panose="00000500000000000000" pitchFamily="2" charset="-18"/>
                          <a:ea typeface="+mn-ea"/>
                          <a:cs typeface="Catamaran" panose="00000500000000000000" pitchFamily="2" charset="-18"/>
                        </a:rPr>
                        <a:t>| domácí chléb  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196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132540"/>
                  </a:ext>
                </a:extLst>
              </a:tr>
              <a:tr h="341995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huevos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rancheros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[</a:t>
                      </a:r>
                      <a:r>
                        <a:rPr lang="cs-CZ" sz="1000" err="1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uevos</a:t>
                      </a:r>
                      <a:r>
                        <a:rPr lang="cs-CZ" sz="100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err="1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rančeros</a:t>
                      </a:r>
                      <a:r>
                        <a:rPr lang="cs-CZ" sz="1000"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]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2 šťastná vejce | červené fazole | cibule | paprika | rajčata </a:t>
                      </a:r>
                      <a:b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</a:b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| chilli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tamaran"/>
                          <a:ea typeface="Microsoft YaHei"/>
                        </a:rPr>
                        <a:t>|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  <a:ea typeface="Microsoft YaHei"/>
                        </a:rPr>
                        <a:t>římský kmín | koriandr | domácí chléb 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186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99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bezlepkový chléb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i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+ 15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901309"/>
                  </a:ext>
                </a:extLst>
              </a:tr>
            </a:tbl>
          </a:graphicData>
        </a:graphic>
      </p:graphicFrame>
      <p:graphicFrame>
        <p:nvGraphicFramePr>
          <p:cNvPr id="89" name="Tabulka 15"/>
          <p:cNvGraphicFramePr/>
          <p:nvPr>
            <p:extLst>
              <p:ext uri="{D42A27DB-BD31-4B8C-83A1-F6EECF244321}">
                <p14:modId xmlns:p14="http://schemas.microsoft.com/office/powerpoint/2010/main" val="291724607"/>
              </p:ext>
            </p:extLst>
          </p:nvPr>
        </p:nvGraphicFramePr>
        <p:xfrm>
          <a:off x="4616131" y="1516357"/>
          <a:ext cx="1744032" cy="4907194"/>
        </p:xfrm>
        <a:graphic>
          <a:graphicData uri="http://schemas.openxmlformats.org/drawingml/2006/table">
            <a:tbl>
              <a:tblPr/>
              <a:tblGrid>
                <a:gridCol w="1381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49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COFFEE PURE 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&amp; CLASSIC´S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k</a:t>
                      </a: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espresso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52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lungo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/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americano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68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401514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espresso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doppio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84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espresso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macchiato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cappuccino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79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xxl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cappuccino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109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flat white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94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5389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M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filter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house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/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special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roast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78</a:t>
                      </a: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 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135178"/>
                  </a:ext>
                </a:extLst>
              </a:tr>
              <a:tr h="545389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L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filter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 house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/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special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roast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119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808275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marL="0" marR="0" lvl="0" indent="0" algn="l" defTabSz="532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babyccino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25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5197368"/>
                  </a:ext>
                </a:extLst>
              </a:tr>
              <a:tr h="615762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 alternativní mléka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 příchuť do kávy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 med 1 porce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+15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2880">
                      <a:noFill/>
                      <a:prstDash val="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024305"/>
                  </a:ext>
                </a:extLst>
              </a:tr>
            </a:tbl>
          </a:graphicData>
        </a:graphic>
      </p:graphicFrame>
      <p:graphicFrame>
        <p:nvGraphicFramePr>
          <p:cNvPr id="92" name="Table 4"/>
          <p:cNvGraphicFramePr/>
          <p:nvPr>
            <p:extLst>
              <p:ext uri="{D42A27DB-BD31-4B8C-83A1-F6EECF244321}">
                <p14:modId xmlns:p14="http://schemas.microsoft.com/office/powerpoint/2010/main" val="2348520497"/>
              </p:ext>
            </p:extLst>
          </p:nvPr>
        </p:nvGraphicFramePr>
        <p:xfrm>
          <a:off x="4616130" y="7189316"/>
          <a:ext cx="3473621" cy="2218652"/>
        </p:xfrm>
        <a:graphic>
          <a:graphicData uri="http://schemas.openxmlformats.org/drawingml/2006/table">
            <a:tbl>
              <a:tblPr/>
              <a:tblGrid>
                <a:gridCol w="311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166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ČAJE</a:t>
                      </a:r>
                    </a:p>
                  </a:txBody>
                  <a:tcPr marL="36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16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čerstvé čaje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zázvor NEBO čerstvá máta s medem</a:t>
                      </a:r>
                      <a:endParaRPr lang="cs-CZ" sz="1000" b="0" i="1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74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978636"/>
                  </a:ext>
                </a:extLst>
              </a:tr>
              <a:tr h="29016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yuzu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čaj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korejské citrusy naložené v medu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16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sypan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é</a:t>
                      </a: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čaj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497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    černé   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english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breakfast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/ earl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grey</a:t>
                      </a:r>
                      <a:endParaRPr lang="cs-CZ" sz="1000" b="0" i="1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497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    zelené  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sencha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senpai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jasmine</a:t>
                      </a:r>
                      <a:r>
                        <a:rPr lang="cs-CZ" sz="1000" b="0" i="1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ting </a:t>
                      </a:r>
                      <a:r>
                        <a:rPr lang="cs-CZ" sz="1000" b="0" i="1" u="none" strike="noStrike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yuan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497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   ovocné  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red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fruit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sicilian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sweet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november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497">
                <a:tc>
                  <a:txBody>
                    <a:bodyPr/>
                    <a:lstStyle/>
                    <a:p>
                      <a:pPr defTabSz="1008000">
                        <a:lnSpc>
                          <a:spcPts val="9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   bylinkové  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herbal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temptation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/ rooibos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strawberry</a:t>
                      </a:r>
                      <a:endParaRPr lang="cs-CZ" sz="1000" b="0" i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9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" name="Tabulka 15">
            <a:extLst>
              <a:ext uri="{FF2B5EF4-FFF2-40B4-BE49-F238E27FC236}">
                <a16:creationId xmlns:a16="http://schemas.microsoft.com/office/drawing/2014/main" id="{1886D08A-BCCF-3635-DECD-0C0896B77B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4070776"/>
              </p:ext>
            </p:extLst>
          </p:nvPr>
        </p:nvGraphicFramePr>
        <p:xfrm>
          <a:off x="6404816" y="1515150"/>
          <a:ext cx="1684936" cy="4913795"/>
        </p:xfrm>
        <a:graphic>
          <a:graphicData uri="http://schemas.openxmlformats.org/drawingml/2006/table">
            <a:tbl>
              <a:tblPr/>
              <a:tblGrid>
                <a:gridCol w="131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8056"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COFFEE SPECIAL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kč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789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espresso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pomeranč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espresso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104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97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tonic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espresso | tonic | led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105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381266"/>
                  </a:ext>
                </a:extLst>
              </a:tr>
              <a:tr h="789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affogatto</a:t>
                      </a:r>
                      <a:endParaRPr lang="cs-CZ" sz="1000" b="0" u="none" strike="noStrike" dirty="0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kopeček vanilkové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 zmrzliny přelitý espressem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</a:t>
                      </a:r>
                      <a:endParaRPr lang="en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09791"/>
                  </a:ext>
                </a:extLst>
              </a:tr>
              <a:tr h="769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frappé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espresso | mléko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ledová tříšť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+příchuť  dle výběru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  <a:endParaRPr lang="en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786696"/>
                  </a:ext>
                </a:extLst>
              </a:tr>
              <a:tr h="769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latte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hot </a:t>
                      </a:r>
                      <a:r>
                        <a:rPr lang="cs-CZ" sz="1000" b="0" i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or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cold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9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+příchuť  dle výběru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99</a:t>
                      </a:r>
                      <a:endParaRPr lang="en-CZ" sz="1000" b="0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748470"/>
                  </a:ext>
                </a:extLst>
              </a:tr>
              <a:tr h="54678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</a:t>
                      </a:r>
                      <a:r>
                        <a:rPr lang="en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ailatte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b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aileys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0.02l | 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mléko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éčná pěna</a:t>
                      </a:r>
                      <a:endParaRPr lang="cs-CZ" sz="1000" b="0" u="none" strike="noStrike" dirty="0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134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682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v60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300 ml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příprava cca 15 min</a:t>
                      </a:r>
                    </a:p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dle vytíženosti baristy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139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ulka 23">
            <a:extLst>
              <a:ext uri="{FF2B5EF4-FFF2-40B4-BE49-F238E27FC236}">
                <a16:creationId xmlns:a16="http://schemas.microsoft.com/office/drawing/2014/main" id="{EE0A5D20-74CE-B281-B087-6771635A74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9713781"/>
              </p:ext>
            </p:extLst>
          </p:nvPr>
        </p:nvGraphicFramePr>
        <p:xfrm>
          <a:off x="8728189" y="7478546"/>
          <a:ext cx="4073411" cy="1885588"/>
        </p:xfrm>
        <a:graphic>
          <a:graphicData uri="http://schemas.openxmlformats.org/drawingml/2006/table">
            <a:tbl>
              <a:tblPr/>
              <a:tblGrid>
                <a:gridCol w="3686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50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VIRGIN DRINK´</a:t>
                      </a:r>
                      <a:r>
                        <a:rPr lang="cs-CZ" sz="8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kč</a:t>
                      </a: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500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virgin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bee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medový sirup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limetková šťáva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04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mango-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rooi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mango | soda | shot rooibosu | limetková šťáva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733677"/>
                  </a:ext>
                </a:extLst>
              </a:tr>
              <a:tr h="486044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fruity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ginsecco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naše ovocné pyré | nealko gin | nealko prosecco | soda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149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50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virgin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queen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toison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gin |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 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dry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onic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limetková šťáva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led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179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037188"/>
                  </a:ext>
                </a:extLst>
              </a:tr>
            </a:tbl>
          </a:graphicData>
        </a:graphic>
      </p:graphicFrame>
      <p:graphicFrame>
        <p:nvGraphicFramePr>
          <p:cNvPr id="5" name="Tabulka 23">
            <a:extLst>
              <a:ext uri="{FF2B5EF4-FFF2-40B4-BE49-F238E27FC236}">
                <a16:creationId xmlns:a16="http://schemas.microsoft.com/office/drawing/2014/main" id="{AD7F3C03-D37E-3901-FA3F-331164D81B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5014316"/>
              </p:ext>
            </p:extLst>
          </p:nvPr>
        </p:nvGraphicFramePr>
        <p:xfrm>
          <a:off x="150840" y="9184569"/>
          <a:ext cx="3854238" cy="374015"/>
        </p:xfrm>
        <a:graphic>
          <a:graphicData uri="http://schemas.openxmlformats.org/drawingml/2006/table">
            <a:tbl>
              <a:tblPr/>
              <a:tblGrid>
                <a:gridCol w="3854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defTabSz="1280160">
                        <a:lnSpc>
                          <a:spcPts val="1100"/>
                        </a:lnSpc>
                      </a:pP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děkujeme našim dodavatelům:</a:t>
                      </a:r>
                    </a:p>
                    <a:p>
                      <a:pPr algn="r" defTabSz="1280160">
                        <a:lnSpc>
                          <a:spcPts val="1100"/>
                        </a:lnSpc>
                      </a:pP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farma struhy, vejce ze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šumavy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, maso </a:t>
                      </a:r>
                      <a:r>
                        <a:rPr lang="cs-CZ" sz="1000" b="0" i="1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vojenice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endParaRPr lang="cs-CZ" sz="1000" b="0" i="1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" name="Picture 1">
            <a:extLst>
              <a:ext uri="{FF2B5EF4-FFF2-40B4-BE49-F238E27FC236}">
                <a16:creationId xmlns:a16="http://schemas.microsoft.com/office/drawing/2014/main" id="{4A0EBCDF-9FF1-D250-F44C-D37D9DDD71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517423" y="8359947"/>
            <a:ext cx="133105" cy="136275"/>
          </a:xfrm>
          <a:prstGeom prst="rect">
            <a:avLst/>
          </a:prstGeom>
        </p:spPr>
      </p:pic>
      <p:pic>
        <p:nvPicPr>
          <p:cNvPr id="14" name="Picture 1">
            <a:extLst>
              <a:ext uri="{FF2B5EF4-FFF2-40B4-BE49-F238E27FC236}">
                <a16:creationId xmlns:a16="http://schemas.microsoft.com/office/drawing/2014/main" id="{0AB48BA8-7801-8C6A-37BC-CBB5D4F2F5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517423" y="8883524"/>
            <a:ext cx="133105" cy="136275"/>
          </a:xfrm>
          <a:prstGeom prst="rect">
            <a:avLst/>
          </a:prstGeom>
        </p:spPr>
      </p:pic>
      <p:pic>
        <p:nvPicPr>
          <p:cNvPr id="17" name="Grafický objekt 16" descr="Čili paprička obrys">
            <a:extLst>
              <a:ext uri="{FF2B5EF4-FFF2-40B4-BE49-F238E27FC236}">
                <a16:creationId xmlns:a16="http://schemas.microsoft.com/office/drawing/2014/main" id="{CB6D8C43-B438-5A32-765D-5336859B60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8688" y="6281053"/>
            <a:ext cx="158734" cy="158734"/>
          </a:xfrm>
          <a:prstGeom prst="rect">
            <a:avLst/>
          </a:prstGeom>
        </p:spPr>
      </p:pic>
      <p:graphicFrame>
        <p:nvGraphicFramePr>
          <p:cNvPr id="6" name="Tabulka 17">
            <a:extLst>
              <a:ext uri="{FF2B5EF4-FFF2-40B4-BE49-F238E27FC236}">
                <a16:creationId xmlns:a16="http://schemas.microsoft.com/office/drawing/2014/main" id="{58E7CDA1-F21F-2553-ECC7-56FCA4C968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7765830"/>
              </p:ext>
            </p:extLst>
          </p:nvPr>
        </p:nvGraphicFramePr>
        <p:xfrm>
          <a:off x="4615756" y="685911"/>
          <a:ext cx="3473995" cy="853440"/>
        </p:xfrm>
        <a:graphic>
          <a:graphicData uri="http://schemas.openxmlformats.org/drawingml/2006/table">
            <a:tbl>
              <a:tblPr/>
              <a:tblGrid>
                <a:gridCol w="3473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7349">
                <a:tc>
                  <a:txBody>
                    <a:bodyPr/>
                    <a:lstStyle/>
                    <a:p>
                      <a:pPr algn="ctr" defTabSz="5328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VÝBĚR JE NA VÁS: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naše “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cuvée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“ výběrových arabik 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DEER BEANS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</a:p>
                    <a:p>
                      <a:pPr algn="ctr" defTabSz="5328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snoubící oříškové tělo 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(BRAZÍLIE)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s medovou sladkostí 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(PERU)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</a:t>
                      </a:r>
                    </a:p>
                    <a:p>
                      <a:pPr algn="ctr" defTabSz="5328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a ovocnou šťavnatostí 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(ETIOPIE)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5328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nebo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některá z čerstvě upražených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jednodruhových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 zrn</a:t>
                      </a:r>
                    </a:p>
                  </a:txBody>
                  <a:tcPr marL="36000" marR="34200" anchor="ctr">
                    <a:lnL w="6480">
                      <a:noFill/>
                      <a:prstDash val="dot"/>
                    </a:lnL>
                    <a:lnR w="6480">
                      <a:solidFill>
                        <a:srgbClr val="FFFFFF"/>
                      </a:solidFill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6877EEB2-2146-DF08-FB5A-5E36623E2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515849"/>
              </p:ext>
            </p:extLst>
          </p:nvPr>
        </p:nvGraphicFramePr>
        <p:xfrm>
          <a:off x="8702814" y="685911"/>
          <a:ext cx="4098785" cy="3060156"/>
        </p:xfrm>
        <a:graphic>
          <a:graphicData uri="http://schemas.openxmlformats.org/drawingml/2006/table">
            <a:tbl>
              <a:tblPr/>
              <a:tblGrid>
                <a:gridCol w="3706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136">
                <a:tc>
                  <a:txBody>
                    <a:bodyPr/>
                    <a:lstStyle/>
                    <a:p>
                      <a:pPr defTabSz="5328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MATCHA &amp; SPECIAL´S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latte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japonský zelený čaj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mléko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102">
                <a:tc>
                  <a:txBody>
                    <a:bodyPr/>
                    <a:lstStyle/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fruity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iced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latte </a:t>
                      </a:r>
                    </a:p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naše ovocné pyré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led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105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934211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tonic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led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105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102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lemonade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pomeranč </a:t>
                      </a:r>
                      <a:r>
                        <a:rPr lang="cs-CZ" sz="1000" b="0" i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nebo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grep 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matcha</a:t>
                      </a: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led  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98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horká čokoláda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na přání s čepicí čerstvé šlehačky + 25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76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53180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chai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latte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indický čaj se směsí koření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432852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chai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latte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indický čaj se směsí koření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57776"/>
                  </a:ext>
                </a:extLst>
              </a:tr>
              <a:tr h="325136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svařák </a:t>
                      </a:r>
                      <a:r>
                        <a:rPr lang="cs-CZ" sz="1000" b="1" i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clásico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červené víno | skořice | hřebíček</a:t>
                      </a:r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pomeranč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989031"/>
                  </a:ext>
                </a:extLst>
              </a:tr>
            </a:tbl>
          </a:graphicData>
        </a:graphic>
      </p:graphicFrame>
      <p:pic>
        <p:nvPicPr>
          <p:cNvPr id="8" name="Picture 1">
            <a:extLst>
              <a:ext uri="{FF2B5EF4-FFF2-40B4-BE49-F238E27FC236}">
                <a16:creationId xmlns:a16="http://schemas.microsoft.com/office/drawing/2014/main" id="{E7747541-3DCE-84B0-18A4-922EBB6CDF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517422" y="6292283"/>
            <a:ext cx="133105" cy="136275"/>
          </a:xfrm>
          <a:prstGeom prst="rect">
            <a:avLst/>
          </a:prstGeom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68A2563-61D6-AB66-0CEA-2BB8E9D09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000908"/>
              </p:ext>
            </p:extLst>
          </p:nvPr>
        </p:nvGraphicFramePr>
        <p:xfrm>
          <a:off x="4616130" y="6471162"/>
          <a:ext cx="3473621" cy="669813"/>
        </p:xfrm>
        <a:graphic>
          <a:graphicData uri="http://schemas.openxmlformats.org/drawingml/2006/table">
            <a:tbl>
              <a:tblPr/>
              <a:tblGrid>
                <a:gridCol w="3116788">
                  <a:extLst>
                    <a:ext uri="{9D8B030D-6E8A-4147-A177-3AD203B41FA5}">
                      <a16:colId xmlns:a16="http://schemas.microsoft.com/office/drawing/2014/main" val="4140624099"/>
                    </a:ext>
                  </a:extLst>
                </a:gridCol>
                <a:gridCol w="356833">
                  <a:extLst>
                    <a:ext uri="{9D8B030D-6E8A-4147-A177-3AD203B41FA5}">
                      <a16:colId xmlns:a16="http://schemas.microsoft.com/office/drawing/2014/main" val="3273165575"/>
                    </a:ext>
                  </a:extLst>
                </a:gridCol>
              </a:tblGrid>
              <a:tr h="669813">
                <a:tc>
                  <a:txBody>
                    <a:bodyPr/>
                    <a:lstStyle/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bezkofeinová varianta na dva způsoby 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  <a:sym typeface="Wingdings" panose="05000000000000000000" pitchFamily="2" charset="2"/>
                        </a:rPr>
                        <a:t>:)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redpuccino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přirozeně bezkofeinové </a:t>
                      </a:r>
                    </a:p>
                    <a:p>
                      <a:pPr defTabSz="100800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rooibos extrahovaný jako espresso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mléko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89</a:t>
                      </a:r>
                    </a:p>
                  </a:txBody>
                  <a:tcPr marL="36000" marR="356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1165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10"/>
          <p:cNvSpPr/>
          <p:nvPr/>
        </p:nvSpPr>
        <p:spPr>
          <a:xfrm>
            <a:off x="255958" y="344915"/>
            <a:ext cx="3564000" cy="3077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>
                <a:solidFill>
                  <a:schemeClr val="dk1"/>
                </a:solidFill>
                <a:latin typeface="Catamaran Bold"/>
              </a:rPr>
              <a:t>G</a:t>
            </a:r>
            <a:r>
              <a:rPr lang="en-CZ" sz="2000" b="1">
                <a:solidFill>
                  <a:schemeClr val="dk1"/>
                </a:solidFill>
                <a:latin typeface="Catamaran Bold"/>
              </a:rPr>
              <a:t>&amp;</a:t>
            </a:r>
            <a:r>
              <a:rPr lang="cs-CZ" sz="1920" b="1">
                <a:solidFill>
                  <a:schemeClr val="dk1"/>
                </a:solidFill>
                <a:latin typeface="Catamaran Bold"/>
              </a:rPr>
              <a:t>T</a:t>
            </a:r>
            <a:r>
              <a:rPr lang="cs-CZ" sz="1920" b="1" u="none" strike="noStrike">
                <a:solidFill>
                  <a:schemeClr val="dk1"/>
                </a:solidFill>
                <a:uFillTx/>
                <a:latin typeface="Catamaran Bold"/>
              </a:rPr>
              <a:t> | koktejly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TextBox 3"/>
          <p:cNvSpPr/>
          <p:nvPr/>
        </p:nvSpPr>
        <p:spPr>
          <a:xfrm>
            <a:off x="4513680" y="344915"/>
            <a:ext cx="3669116" cy="2954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0" rIns="90000" bIns="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cs-CZ" sz="1920" b="1">
                <a:solidFill>
                  <a:schemeClr val="dk1"/>
                </a:solidFill>
                <a:latin typeface="Catamaran Bold"/>
              </a:rPr>
              <a:t>pivo </a:t>
            </a:r>
            <a:endParaRPr lang="cs-CZ" sz="192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" name="Tabulka 23">
            <a:extLst>
              <a:ext uri="{FF2B5EF4-FFF2-40B4-BE49-F238E27FC236}">
                <a16:creationId xmlns:a16="http://schemas.microsoft.com/office/drawing/2014/main" id="{B7666555-F47E-706C-F60E-6DAE6BF179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0497195"/>
              </p:ext>
            </p:extLst>
          </p:nvPr>
        </p:nvGraphicFramePr>
        <p:xfrm>
          <a:off x="4439701" y="742795"/>
          <a:ext cx="3869636" cy="2279682"/>
        </p:xfrm>
        <a:graphic>
          <a:graphicData uri="http://schemas.openxmlformats.org/drawingml/2006/table">
            <a:tbl>
              <a:tblPr/>
              <a:tblGrid>
                <a:gridCol w="2375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82">
                  <a:extLst>
                    <a:ext uri="{9D8B030D-6E8A-4147-A177-3AD203B41FA5}">
                      <a16:colId xmlns:a16="http://schemas.microsoft.com/office/drawing/2014/main" val="1127655540"/>
                    </a:ext>
                  </a:extLst>
                </a:gridCol>
                <a:gridCol w="45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PIVO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0.33l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602"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pilsner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urquell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čepovaný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šnyt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0,28l</a:t>
                      </a:r>
                    </a:p>
                    <a:p>
                      <a:pPr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hladinka 0,48l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62</a:t>
                      </a:r>
                    </a:p>
                    <a:p>
                      <a:pPr algn="ctr" defTabSz="1280160">
                        <a:lnSpc>
                          <a:spcPct val="15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79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pilsner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urquell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lahev</a:t>
                      </a: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69</a:t>
                      </a: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56220"/>
                  </a:ext>
                </a:extLst>
              </a:tr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birell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pomelo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9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grep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/ mango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59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birell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světlý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 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cider f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risco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682">
                <a:tc gridSpan="2"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proud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| světlý ležák nové generace | </a:t>
                      </a:r>
                      <a:r>
                        <a:rPr lang="cs-CZ" sz="1000" b="0" i="1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lahev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" marR="900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69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040" marR="6804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Tabulka 4">
            <a:extLst>
              <a:ext uri="{FF2B5EF4-FFF2-40B4-BE49-F238E27FC236}">
                <a16:creationId xmlns:a16="http://schemas.microsoft.com/office/drawing/2014/main" id="{C4847146-8E21-7950-663D-EA6FE7ED9B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6396201"/>
              </p:ext>
            </p:extLst>
          </p:nvPr>
        </p:nvGraphicFramePr>
        <p:xfrm>
          <a:off x="150838" y="5174420"/>
          <a:ext cx="3669120" cy="4302602"/>
        </p:xfrm>
        <a:graphic>
          <a:graphicData uri="http://schemas.openxmlformats.org/drawingml/2006/table">
            <a:tbl>
              <a:tblPr/>
              <a:tblGrid>
                <a:gridCol w="307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539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COCKTAIL´S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kč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099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espresso martini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vodka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kahlúa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simple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sirup | espresso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121955"/>
                  </a:ext>
                </a:extLst>
              </a:tr>
              <a:tr h="82699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pornstar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martini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vodka | maracuja pyré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galliano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vanilka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cukrový sirup | prosecco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472535"/>
                  </a:ext>
                </a:extLst>
              </a:tr>
              <a:tr h="82699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paloma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tequila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silver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grepový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cukrový sirup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soda | limeta |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0739350"/>
                  </a:ext>
                </a:extLst>
              </a:tr>
              <a:tr h="826991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blossom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gin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fizz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gin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tanquerray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sevilla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cointreau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pomerančový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fresh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citron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sour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soda | pomeranč | led 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169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945604"/>
                  </a:ext>
                </a:extLst>
              </a:tr>
              <a:tr h="82699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mojito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bílý rum | limetová šťáva | máta | třtinový cukr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soda | tříšť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ts val="11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458200"/>
                  </a:ext>
                </a:extLst>
              </a:tr>
            </a:tbl>
          </a:graphicData>
        </a:graphic>
      </p:graphicFrame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A45051A-16F3-E053-D5DB-192DFC07C7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8264"/>
              </p:ext>
            </p:extLst>
          </p:nvPr>
        </p:nvGraphicFramePr>
        <p:xfrm>
          <a:off x="4387138" y="3211947"/>
          <a:ext cx="3922199" cy="6162090"/>
        </p:xfrm>
        <a:graphic>
          <a:graphicData uri="http://schemas.openxmlformats.org/drawingml/2006/table">
            <a:tbl>
              <a:tblPr/>
              <a:tblGrid>
                <a:gridCol w="347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617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MIMOSY &amp; SPRITZY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kč</a:t>
                      </a:r>
                      <a:endParaRPr lang="en-CZ" sz="1000" b="1" u="none" strike="noStrike">
                        <a:solidFill>
                          <a:schemeClr val="dk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03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classico 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ea typeface="Microsoft YaHei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prosecco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| pomeranč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slza campari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03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original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ea typeface="Microsoft YaHei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prosecco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03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ruby red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prosecco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grapefruit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035">
                <a:tc>
                  <a:txBody>
                    <a:bodyPr/>
                    <a:lstStyle/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bellini 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ea typeface="Microsoft YaHei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ts val="1100"/>
                        </a:lnSpc>
                        <a:tabLst>
                          <a:tab pos="0" algn="l"/>
                        </a:tabLst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prosseco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broskové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pyré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maracuja </a:t>
                      </a:r>
                      <a:endParaRPr lang="cs-CZ" sz="1000" b="1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ea typeface="Microsoft YaHei"/>
                        <a:cs typeface="Catamaran" panose="00000500000000000000" pitchFamily="2" charset="-18"/>
                      </a:endParaRP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| prosecco</a:t>
                      </a:r>
                      <a:r>
                        <a:rPr lang="en-GB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ea typeface="Microsoft YaHei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yuzu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maracuja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29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sunrise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prosecco 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fresh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orange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| grenadina</a:t>
                      </a:r>
                    </a:p>
                  </a:txBody>
                  <a:tcPr marL="11160" marR="1116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129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957450"/>
                  </a:ext>
                </a:extLst>
              </a:tr>
              <a:tr h="149309">
                <a:tc gridSpan="2">
                  <a:txBody>
                    <a:bodyPr/>
                    <a:lstStyle/>
                    <a:p>
                      <a:pPr algn="l" defTabSz="1280160">
                        <a:lnSpc>
                          <a:spcPct val="100000"/>
                        </a:lnSpc>
                      </a:pP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                                                                            všechny </a:t>
                      </a:r>
                      <a:r>
                        <a:rPr lang="cs-CZ" sz="800" b="0" i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mimosy</a:t>
                      </a: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 i </a:t>
                      </a:r>
                      <a:r>
                        <a:rPr lang="cs-CZ" sz="800" b="0" i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spritzy</a:t>
                      </a:r>
                      <a:r>
                        <a:rPr lang="cs-CZ" sz="800" b="0" i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800" b="1" i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umíme v nealko verzi</a:t>
                      </a: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endParaRPr lang="cs-CZ" sz="800" b="0" i="1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281659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violett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spritz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prosecco | fialkový sirup 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| soda | máta | limeta | led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964483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hugo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spritz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| prosecco | bezinkový sirup | soda | máta | limeta | led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159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514338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aperol</a:t>
                      </a:r>
                      <a:r>
                        <a:rPr lang="en-GB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spritz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aperol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prosecco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soda | pomeranč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6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139448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limoncello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vanilla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1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spritz</a:t>
                      </a:r>
                      <a:r>
                        <a:rPr lang="cs-CZ" sz="1000" b="1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limoncello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galliano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vanilla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</a:rPr>
                        <a:t> | prosecco | soda | citron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169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743572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campari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spritz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| campari | prosecco | soda | grapefruit | led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311791"/>
                  </a:ext>
                </a:extLst>
              </a:tr>
              <a:tr h="48525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fruity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1" u="none" strike="noStrike" err="1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spritz</a:t>
                      </a:r>
                      <a:r>
                        <a:rPr lang="cs-CZ" sz="1000" b="1" u="none" strike="noStrike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 </a:t>
                      </a:r>
                    </a:p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| naše domácí pyré | prosecco | soda | led | ovoce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 Bold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 Bold"/>
                          <a:cs typeface="Catamaran" panose="00000500000000000000" pitchFamily="2" charset="-18"/>
                        </a:rPr>
                        <a:t>159</a:t>
                      </a:r>
                    </a:p>
                  </a:txBody>
                  <a:tcPr marL="81720" marR="81720" anchor="ctr">
                    <a:lnL w="12240">
                      <a:noFill/>
                      <a:prstDash val="solid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783424"/>
                  </a:ext>
                </a:extLst>
              </a:tr>
            </a:tbl>
          </a:graphicData>
        </a:graphic>
      </p:graphicFrame>
      <p:graphicFrame>
        <p:nvGraphicFramePr>
          <p:cNvPr id="3" name="Tabulka 6">
            <a:extLst>
              <a:ext uri="{FF2B5EF4-FFF2-40B4-BE49-F238E27FC236}">
                <a16:creationId xmlns:a16="http://schemas.microsoft.com/office/drawing/2014/main" id="{CDE525DA-DBB7-1D17-5F46-B01A2B5D7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394552"/>
              </p:ext>
            </p:extLst>
          </p:nvPr>
        </p:nvGraphicFramePr>
        <p:xfrm>
          <a:off x="150838" y="742795"/>
          <a:ext cx="3669120" cy="4199619"/>
        </p:xfrm>
        <a:graphic>
          <a:graphicData uri="http://schemas.openxmlformats.org/drawingml/2006/table">
            <a:tbl>
              <a:tblPr/>
              <a:tblGrid>
                <a:gridCol w="307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043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GI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N &amp; </a:t>
                      </a:r>
                      <a:r>
                        <a:rPr lang="cs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T</a:t>
                      </a: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ONIC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1" u="none" strike="noStrike">
                          <a:solidFill>
                            <a:schemeClr val="dk1"/>
                          </a:solidFill>
                          <a:uFillTx/>
                          <a:latin typeface="Catamaran Bold"/>
                        </a:rPr>
                        <a:t>0.2l</a:t>
                      </a:r>
                      <a:endParaRPr lang="cs-CZ" sz="1000" b="1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solidFill>
                        <a:srgbClr val="000000"/>
                      </a:solidFill>
                      <a:prstDash val="dot"/>
                    </a:lnT>
                    <a:lnB w="6480">
                      <a:solidFill>
                        <a:srgbClr val="000000"/>
                      </a:solidFill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yuzu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roku gin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 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rozmarýn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78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hendrick’s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&amp;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třešňová soda | třešeň | limetka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8</a:t>
                      </a: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cucumber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hendrick´s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aegean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three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cents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478492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hendrick´s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grand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cabaret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original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sušené květy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189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628455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/>
                          <a:cs typeface="Catamaran" panose="00000500000000000000" pitchFamily="2" charset="-18"/>
                        </a:rPr>
                        <a:t>hruška v zázvoru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june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by´givine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gin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peche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ginger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beer</a:t>
                      </a:r>
                      <a:endParaRPr lang="cs-CZ" sz="1000" b="0" u="none" strike="noStrike">
                        <a:solidFill>
                          <a:schemeClr val="tx1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u="none" strike="noStrike">
                          <a:solidFill>
                            <a:schemeClr val="tx1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199</a:t>
                      </a: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452891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bombay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sapphire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 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bitter lemon | led | citron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62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5620270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marL="0" marR="0" lvl="0" indent="0" algn="l" defTabSz="10080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tanquerray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 panose="00000500000000000000" pitchFamily="2" charset="-18"/>
                          <a:cs typeface="Catamaran" panose="00000500000000000000" pitchFamily="2" charset="-18"/>
                        </a:rPr>
                        <a:t> 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&amp;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botanical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citron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Catamaran" panose="00000500000000000000" pitchFamily="2" charset="-18"/>
                        <a:cs typeface="Catamaran" panose="00000500000000000000" pitchFamily="2" charset="-18"/>
                      </a:endParaRPr>
                    </a:p>
                  </a:txBody>
                  <a:tcPr marL="0" marR="0" marT="0" marB="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280160">
                        <a:lnSpc>
                          <a:spcPct val="100000"/>
                        </a:lnSpc>
                      </a:pPr>
                      <a:r>
                        <a:rPr lang="en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62</a:t>
                      </a:r>
                      <a:endParaRPr lang="cs-CZ" sz="10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18847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gordon’s</a:t>
                      </a: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classic &amp;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original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dirty="0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 dirty="0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citron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080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064">
                <a:tc>
                  <a:txBody>
                    <a:bodyPr/>
                    <a:lstStyle/>
                    <a:p>
                      <a:pPr defTabSz="1280160">
                        <a:lnSpc>
                          <a:spcPct val="100000"/>
                        </a:lnSpc>
                      </a:pPr>
                      <a:r>
                        <a:rPr lang="en-GB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gordon’s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pink</a:t>
                      </a:r>
                      <a:r>
                        <a:rPr lang="en-GB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&amp;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raspberry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</a:t>
                      </a:r>
                      <a:r>
                        <a:rPr lang="cs-CZ" sz="1000" b="0" u="none" strike="noStrike" err="1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tonic</a:t>
                      </a:r>
                      <a:r>
                        <a:rPr lang="cs-CZ" sz="1000" b="0" u="none" strike="noStrike">
                          <a:solidFill>
                            <a:srgbClr val="000000"/>
                          </a:solidFill>
                          <a:uFillTx/>
                          <a:latin typeface="Catamaran"/>
                        </a:rPr>
                        <a:t> | led | jahoda</a:t>
                      </a:r>
                    </a:p>
                  </a:txBody>
                  <a:tcPr marL="8280" marR="828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080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1</a:t>
                      </a:r>
                      <a:r>
                        <a:rPr lang="cs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5</a:t>
                      </a:r>
                      <a:r>
                        <a:rPr lang="en-CZ" sz="1000" b="0" u="none" strike="noStrike" dirty="0">
                          <a:solidFill>
                            <a:schemeClr val="dk1"/>
                          </a:solidFill>
                          <a:uFillTx/>
                          <a:latin typeface="Catamaran"/>
                        </a:rPr>
                        <a:t>9</a:t>
                      </a:r>
                      <a:endParaRPr lang="cs-CZ" sz="1000" b="0" u="none" strike="noStrike" dirty="0">
                        <a:solidFill>
                          <a:schemeClr val="dk1"/>
                        </a:solidFill>
                        <a:uFillTx/>
                        <a:latin typeface="Catamaran"/>
                      </a:endParaRPr>
                    </a:p>
                  </a:txBody>
                  <a:tcPr marL="81720" marR="81720" anchor="ctr">
                    <a:lnL w="6480">
                      <a:noFill/>
                      <a:prstDash val="dot"/>
                    </a:lnL>
                    <a:lnR w="6480">
                      <a:noFill/>
                      <a:prstDash val="dot"/>
                    </a:lnR>
                    <a:lnT w="6480">
                      <a:noFill/>
                      <a:prstDash val="dot"/>
                    </a:lnT>
                    <a:lnB w="6480">
                      <a:noFill/>
                      <a:prstDash val="dot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6" name="Group 2">
            <a:extLst>
              <a:ext uri="{FF2B5EF4-FFF2-40B4-BE49-F238E27FC236}">
                <a16:creationId xmlns:a16="http://schemas.microsoft.com/office/drawing/2014/main" id="{64F7AC44-1074-850C-9686-CDDDDF658FC3}"/>
              </a:ext>
            </a:extLst>
          </p:cNvPr>
          <p:cNvGrpSpPr/>
          <p:nvPr/>
        </p:nvGrpSpPr>
        <p:grpSpPr>
          <a:xfrm>
            <a:off x="8623442" y="3211947"/>
            <a:ext cx="4027320" cy="6162090"/>
            <a:chOff x="8623080" y="2386440"/>
            <a:chExt cx="4027320" cy="6734662"/>
          </a:xfrm>
        </p:grpSpPr>
        <p:sp>
          <p:nvSpPr>
            <p:cNvPr id="17" name="TextBox 3">
              <a:extLst>
                <a:ext uri="{FF2B5EF4-FFF2-40B4-BE49-F238E27FC236}">
                  <a16:creationId xmlns:a16="http://schemas.microsoft.com/office/drawing/2014/main" id="{8C275FE3-C6CF-5891-EAAA-60EEFDE7AB7A}"/>
                </a:ext>
              </a:extLst>
            </p:cNvPr>
            <p:cNvSpPr/>
            <p:nvPr/>
          </p:nvSpPr>
          <p:spPr>
            <a:xfrm>
              <a:off x="8728200" y="2386440"/>
              <a:ext cx="3922200" cy="146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0" rIns="90000" bIns="0" anchor="ctr">
              <a:spAutoFit/>
            </a:bodyPr>
            <a:lstStyle/>
            <a:p>
              <a:pPr algn="ctr" defTabSz="457200">
                <a:lnSpc>
                  <a:spcPct val="100000"/>
                </a:lnSpc>
              </a:pPr>
              <a:r>
                <a:rPr lang="en-CZ" sz="9580" b="1" u="none" strike="noStrike">
                  <a:solidFill>
                    <a:schemeClr val="dk1"/>
                  </a:solidFill>
                  <a:uFillTx/>
                  <a:latin typeface="Catamaran Bold"/>
                </a:rPr>
                <a:t>cavino</a:t>
              </a:r>
              <a:endParaRPr lang="cs-CZ" sz="958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8" name="TextBox 7">
              <a:extLst>
                <a:ext uri="{FF2B5EF4-FFF2-40B4-BE49-F238E27FC236}">
                  <a16:creationId xmlns:a16="http://schemas.microsoft.com/office/drawing/2014/main" id="{AD599370-A336-6DCD-A217-13499E250525}"/>
                </a:ext>
              </a:extLst>
            </p:cNvPr>
            <p:cNvSpPr/>
            <p:nvPr/>
          </p:nvSpPr>
          <p:spPr>
            <a:xfrm>
              <a:off x="8623080" y="4127343"/>
              <a:ext cx="3922200" cy="403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0" rIns="90000" bIns="0" anchor="ctr">
              <a:spAutoFit/>
            </a:bodyPr>
            <a:lstStyle/>
            <a:p>
              <a:pPr algn="ctr" defTabSz="457200">
                <a:lnSpc>
                  <a:spcPct val="100000"/>
                </a:lnSpc>
              </a:pPr>
              <a:r>
                <a:rPr lang="cs-CZ" sz="2640" b="0" u="none" strike="noStrike" dirty="0">
                  <a:solidFill>
                    <a:schemeClr val="dk1"/>
                  </a:solidFill>
                  <a:uFillTx/>
                  <a:latin typeface="Catamaran"/>
                </a:rPr>
                <a:t>menu</a:t>
              </a:r>
              <a:endParaRPr lang="cs-CZ" sz="2640" b="0" u="none" strike="noStrike" dirty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9" name="TextBox 8">
              <a:extLst>
                <a:ext uri="{FF2B5EF4-FFF2-40B4-BE49-F238E27FC236}">
                  <a16:creationId xmlns:a16="http://schemas.microsoft.com/office/drawing/2014/main" id="{D71151B8-01C4-791A-BF34-8650F861FE3F}"/>
                </a:ext>
              </a:extLst>
            </p:cNvPr>
            <p:cNvSpPr/>
            <p:nvPr/>
          </p:nvSpPr>
          <p:spPr>
            <a:xfrm>
              <a:off x="10463980" y="8212890"/>
              <a:ext cx="1968056" cy="90821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0" rIns="90000" bIns="0" anchor="ctr">
              <a:spAutoFit/>
            </a:bodyPr>
            <a:lstStyle/>
            <a:p>
              <a:pPr algn="r" defTabSz="457200"/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/>
                </a:rPr>
                <a:t>#</a:t>
              </a:r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cavino</a:t>
              </a:r>
              <a:endParaRPr lang="cs-CZ" sz="900" b="0" u="none" strike="noStrike" dirty="0">
                <a:solidFill>
                  <a:schemeClr val="dk1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en-CZ" sz="900" b="1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cavino.cz</a:t>
              </a:r>
              <a:endParaRPr lang="cs-CZ" sz="900" b="0" u="none" strike="noStrike" dirty="0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cs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r</a:t>
              </a:r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ezervace</a:t>
              </a:r>
              <a:r>
                <a:rPr lang="cs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 b="1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739 631 661</a:t>
              </a:r>
              <a:endParaRPr lang="cs-CZ" sz="900" b="0" u="none" strike="noStrike" dirty="0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>
                <a:lnSpc>
                  <a:spcPct val="100000"/>
                </a:lnSpc>
              </a:pPr>
              <a:r>
                <a:rPr lang="cs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r</a:t>
              </a:r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ezervace online: www.cavino.cz</a:t>
              </a:r>
              <a:endParaRPr lang="cs-CZ" sz="900" b="0" u="none" strike="noStrike" dirty="0">
                <a:solidFill>
                  <a:schemeClr val="dk1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/>
              <a:r>
                <a:rPr lang="en-CZ" sz="900" dirty="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FB: @</a:t>
              </a:r>
              <a:r>
                <a:rPr lang="cs-CZ" sz="900" dirty="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c</a:t>
              </a:r>
              <a:r>
                <a:rPr lang="en-CZ" sz="900" dirty="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avino</a:t>
              </a:r>
              <a:r>
                <a:rPr lang="cs-CZ" sz="900" dirty="0">
                  <a:solidFill>
                    <a:srgbClr val="000000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 </a:t>
              </a:r>
              <a:r>
                <a:rPr lang="en-CZ" sz="900" dirty="0">
                  <a:solidFill>
                    <a:schemeClr val="dk1"/>
                  </a:solidFill>
                  <a:latin typeface="Catamaran" panose="00000500000000000000" pitchFamily="2" charset="-18"/>
                  <a:cs typeface="Catamaran" panose="00000500000000000000" pitchFamily="2" charset="-18"/>
                </a:rPr>
                <a:t>IG: @cavino_plzen</a:t>
              </a:r>
              <a:endParaRPr lang="cs-CZ" sz="900" b="0" u="none" strike="noStrike" dirty="0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  <a:p>
              <a:pPr algn="r" defTabSz="457200">
                <a:lnSpc>
                  <a:spcPct val="100000"/>
                </a:lnSpc>
              </a:pPr>
              <a:r>
                <a:rPr lang="cs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c</a:t>
              </a:r>
              <a:r>
                <a:rPr lang="en-CZ" sz="900" b="0" u="none" strike="noStrike" dirty="0">
                  <a:solidFill>
                    <a:schemeClr val="dk1"/>
                  </a:solidFill>
                  <a:uFillTx/>
                  <a:latin typeface="Catamaran" panose="00000500000000000000" pitchFamily="2" charset="-18"/>
                  <a:cs typeface="Catamaran" panose="00000500000000000000" pitchFamily="2" charset="-18"/>
                </a:rPr>
                <a:t>eny jsou uvedeny v Kč včetně DPH</a:t>
              </a:r>
              <a:endParaRPr lang="cs-CZ" sz="900" b="0" u="none" strike="noStrike" dirty="0">
                <a:solidFill>
                  <a:srgbClr val="000000"/>
                </a:solidFill>
                <a:uFillTx/>
                <a:latin typeface="Catamaran" panose="00000500000000000000" pitchFamily="2" charset="-18"/>
                <a:cs typeface="Catamaran" panose="00000500000000000000" pitchFamily="2" charset="-18"/>
              </a:endParaRPr>
            </a:p>
          </p:txBody>
        </p:sp>
      </p:grpSp>
      <p:pic>
        <p:nvPicPr>
          <p:cNvPr id="20" name="Obrázek 19" descr="Obsah obrázku snímek obrazovky, Grafika, design&#10;&#10;Popis byl vytvořen automaticky">
            <a:extLst>
              <a:ext uri="{FF2B5EF4-FFF2-40B4-BE49-F238E27FC236}">
                <a16:creationId xmlns:a16="http://schemas.microsoft.com/office/drawing/2014/main" id="{FC941786-031F-1413-A808-BC3027F49E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5" t="8186" r="8672" b="9241"/>
          <a:stretch/>
        </p:blipFill>
        <p:spPr>
          <a:xfrm>
            <a:off x="11274016" y="492648"/>
            <a:ext cx="956470" cy="965717"/>
          </a:xfrm>
          <a:prstGeom prst="rect">
            <a:avLst/>
          </a:prstGeom>
        </p:spPr>
      </p:pic>
      <p:sp>
        <p:nvSpPr>
          <p:cNvPr id="21" name="TextBox 8">
            <a:extLst>
              <a:ext uri="{FF2B5EF4-FFF2-40B4-BE49-F238E27FC236}">
                <a16:creationId xmlns:a16="http://schemas.microsoft.com/office/drawing/2014/main" id="{52D53A58-7C5A-195C-0E87-EE9714A88E31}"/>
              </a:ext>
            </a:extLst>
          </p:cNvPr>
          <p:cNvSpPr/>
          <p:nvPr/>
        </p:nvSpPr>
        <p:spPr>
          <a:xfrm>
            <a:off x="11329733" y="1609339"/>
            <a:ext cx="900753" cy="5539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0" rIns="90000" bIns="0" anchor="ctr">
            <a:spAutoFit/>
          </a:bodyPr>
          <a:lstStyle/>
          <a:p>
            <a:pPr algn="r" defTabSz="457200">
              <a:lnSpc>
                <a:spcPct val="100000"/>
              </a:lnSpc>
            </a:pPr>
            <a:r>
              <a:rPr lang="cs-CZ" sz="1200" dirty="0" err="1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english</a:t>
            </a:r>
            <a:endParaRPr lang="cs-CZ" sz="1200" dirty="0">
              <a:solidFill>
                <a:srgbClr val="000000"/>
              </a:solidFill>
              <a:latin typeface="Catamaran" panose="00000500000000000000" pitchFamily="2" charset="-18"/>
              <a:cs typeface="Catamaran" panose="00000500000000000000" pitchFamily="2" charset="-18"/>
            </a:endParaRPr>
          </a:p>
          <a:p>
            <a:pPr algn="r" defTabSz="457200">
              <a:lnSpc>
                <a:spcPct val="100000"/>
              </a:lnSpc>
            </a:pPr>
            <a:r>
              <a:rPr lang="cs-CZ" sz="1200" dirty="0" err="1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german</a:t>
            </a:r>
            <a:endParaRPr lang="cs-CZ" sz="1200" dirty="0">
              <a:solidFill>
                <a:srgbClr val="000000"/>
              </a:solidFill>
              <a:latin typeface="Catamaran" panose="00000500000000000000" pitchFamily="2" charset="-18"/>
              <a:cs typeface="Catamaran" panose="00000500000000000000" pitchFamily="2" charset="-18"/>
            </a:endParaRPr>
          </a:p>
          <a:p>
            <a:pPr algn="r" defTabSz="457200">
              <a:lnSpc>
                <a:spcPct val="100000"/>
              </a:lnSpc>
            </a:pPr>
            <a:r>
              <a:rPr lang="cs-CZ" sz="1200" dirty="0">
                <a:solidFill>
                  <a:srgbClr val="000000"/>
                </a:solidFill>
                <a:latin typeface="Catamaran" panose="00000500000000000000" pitchFamily="2" charset="-18"/>
                <a:cs typeface="Catamaran" panose="00000500000000000000" pitchFamily="2" charset="-18"/>
              </a:rPr>
              <a:t>menu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1F6394E3-F678-EB92-481D-7D362837E6D6}"/>
              </a:ext>
            </a:extLst>
          </p:cNvPr>
          <p:cNvSpPr txBox="1"/>
          <p:nvPr/>
        </p:nvSpPr>
        <p:spPr>
          <a:xfrm>
            <a:off x="9481203" y="7274230"/>
            <a:ext cx="2206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Catamaran" panose="00000500000000000000" pitchFamily="2" charset="-18"/>
                <a:cs typeface="Catamaran" panose="00000500000000000000" pitchFamily="2" charset="-18"/>
              </a:rPr>
              <a:t>“o sklenku lepší den“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 2013–2022">
  <a:themeElements>
    <a:clrScheme name="Motiv Office 2013–202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 2013–2022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142</TotalTime>
  <Words>1437</Words>
  <Application>Microsoft Office PowerPoint</Application>
  <PresentationFormat>A3 (297 × 420 mm)</PresentationFormat>
  <Paragraphs>327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10" baseType="lpstr">
      <vt:lpstr>Arial</vt:lpstr>
      <vt:lpstr>Calibri</vt:lpstr>
      <vt:lpstr>Catamaran</vt:lpstr>
      <vt:lpstr>Catamaran Bold</vt:lpstr>
      <vt:lpstr>Symbol</vt:lpstr>
      <vt:lpstr>Times New Roman</vt:lpstr>
      <vt:lpstr>Wingdings</vt:lpstr>
      <vt:lpstr>Motiv Office 2013–2022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Jiri Panuska</dc:creator>
  <dc:description/>
  <cp:lastModifiedBy>Tomáš  Malý</cp:lastModifiedBy>
  <cp:revision>1</cp:revision>
  <cp:lastPrinted>2025-09-25T06:54:05Z</cp:lastPrinted>
  <dcterms:created xsi:type="dcterms:W3CDTF">2023-04-14T03:46:55Z</dcterms:created>
  <dcterms:modified xsi:type="dcterms:W3CDTF">2025-10-19T12:36:30Z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A3 (297 × 420 mm)</vt:lpwstr>
  </property>
  <property fmtid="{D5CDD505-2E9C-101B-9397-08002B2CF9AE}" pid="4" name="Slides">
    <vt:i4>2</vt:i4>
  </property>
</Properties>
</file>