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4" r:id="rId1"/>
  </p:sldMasterIdLst>
  <p:notesMasterIdLst>
    <p:notesMasterId r:id="rId4"/>
  </p:notesMasterIdLst>
  <p:sldIdLst>
    <p:sldId id="256" r:id="rId2"/>
    <p:sldId id="257" r:id="rId3"/>
  </p:sldIdLst>
  <p:sldSz cx="12801600" cy="9601200" type="A3"/>
  <p:notesSz cx="6792913" cy="992505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50" d="100"/>
          <a:sy n="150" d="100"/>
        </p:scale>
        <p:origin x="-5091" y="-3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eronika Kušnierová" userId="29c1c6d7-f678-4190-9a6c-44b1b8d66d9f" providerId="ADAL" clId="{E71CF793-1217-446E-B144-54F7D90C6F5D}"/>
    <pc:docChg chg="undo custSel modSld">
      <pc:chgData name="Veronika Kušnierová" userId="29c1c6d7-f678-4190-9a6c-44b1b8d66d9f" providerId="ADAL" clId="{E71CF793-1217-446E-B144-54F7D90C6F5D}" dt="2025-08-30T18:06:43.372" v="1622" actId="20577"/>
      <pc:docMkLst>
        <pc:docMk/>
      </pc:docMkLst>
      <pc:sldChg chg="delSp modSp mod">
        <pc:chgData name="Veronika Kušnierová" userId="29c1c6d7-f678-4190-9a6c-44b1b8d66d9f" providerId="ADAL" clId="{E71CF793-1217-446E-B144-54F7D90C6F5D}" dt="2025-08-30T17:04:38.958" v="1582" actId="20577"/>
        <pc:sldMkLst>
          <pc:docMk/>
          <pc:sldMk cId="0" sldId="256"/>
        </pc:sldMkLst>
      </pc:sldChg>
      <pc:sldChg chg="modSp mod">
        <pc:chgData name="Veronika Kušnierová" userId="29c1c6d7-f678-4190-9a6c-44b1b8d66d9f" providerId="ADAL" clId="{E71CF793-1217-446E-B144-54F7D90C6F5D}" dt="2025-08-30T18:06:43.372" v="1622" actId="20577"/>
        <pc:sldMkLst>
          <pc:docMk/>
          <pc:sldMk cId="0" sldId="257"/>
        </pc:sldMkLst>
      </pc:sldChg>
    </pc:docChg>
  </pc:docChgLst>
  <pc:docChgLst>
    <pc:chgData name="Veronika Kušnierová" userId="29c1c6d7-f678-4190-9a6c-44b1b8d66d9f" providerId="ADAL" clId="{033AFF4D-4F96-4D60-A66E-2D9DBC68C5FC}"/>
    <pc:docChg chg="undo custSel modSld">
      <pc:chgData name="Veronika Kušnierová" userId="29c1c6d7-f678-4190-9a6c-44b1b8d66d9f" providerId="ADAL" clId="{033AFF4D-4F96-4D60-A66E-2D9DBC68C5FC}" dt="2025-10-15T08:45:17.526" v="1609" actId="20577"/>
      <pc:docMkLst>
        <pc:docMk/>
      </pc:docMkLst>
      <pc:sldChg chg="modSp mod">
        <pc:chgData name="Veronika Kušnierová" userId="29c1c6d7-f678-4190-9a6c-44b1b8d66d9f" providerId="ADAL" clId="{033AFF4D-4F96-4D60-A66E-2D9DBC68C5FC}" dt="2025-10-15T08:44:14.626" v="1605" actId="20577"/>
        <pc:sldMkLst>
          <pc:docMk/>
          <pc:sldMk cId="0" sldId="256"/>
        </pc:sldMkLst>
        <pc:graphicFrameChg chg="mod modGraphic">
          <ac:chgData name="Veronika Kušnierová" userId="29c1c6d7-f678-4190-9a6c-44b1b8d66d9f" providerId="ADAL" clId="{033AFF4D-4F96-4D60-A66E-2D9DBC68C5FC}" dt="2025-10-13T13:04:31.266" v="1573" actId="20577"/>
          <ac:graphicFrameMkLst>
            <pc:docMk/>
            <pc:sldMk cId="0" sldId="256"/>
            <ac:graphicFrameMk id="2" creationId="{1886D08A-BCCF-3635-DECD-0C0896B77BD5}"/>
          </ac:graphicFrameMkLst>
        </pc:graphicFrameChg>
        <pc:graphicFrameChg chg="mod modGraphic">
          <ac:chgData name="Veronika Kušnierová" userId="29c1c6d7-f678-4190-9a6c-44b1b8d66d9f" providerId="ADAL" clId="{033AFF4D-4F96-4D60-A66E-2D9DBC68C5FC}" dt="2025-10-15T08:36:53.175" v="1593" actId="20577"/>
          <ac:graphicFrameMkLst>
            <pc:docMk/>
            <pc:sldMk cId="0" sldId="256"/>
            <ac:graphicFrameMk id="3" creationId="{D58FEEF8-86D8-528D-BE90-BC02D3E07AD8}"/>
          </ac:graphicFrameMkLst>
        </pc:graphicFrameChg>
        <pc:graphicFrameChg chg="modGraphic">
          <ac:chgData name="Veronika Kušnierová" userId="29c1c6d7-f678-4190-9a6c-44b1b8d66d9f" providerId="ADAL" clId="{033AFF4D-4F96-4D60-A66E-2D9DBC68C5FC}" dt="2025-10-15T08:44:14.626" v="1605" actId="20577"/>
          <ac:graphicFrameMkLst>
            <pc:docMk/>
            <pc:sldMk cId="0" sldId="256"/>
            <ac:graphicFrameMk id="4" creationId="{EE0A5D20-74CE-B281-B087-6771635A7412}"/>
          </ac:graphicFrameMkLst>
        </pc:graphicFrameChg>
        <pc:graphicFrameChg chg="mod">
          <ac:chgData name="Veronika Kušnierová" userId="29c1c6d7-f678-4190-9a6c-44b1b8d66d9f" providerId="ADAL" clId="{033AFF4D-4F96-4D60-A66E-2D9DBC68C5FC}" dt="2025-10-15T08:39:01.582" v="1595" actId="1038"/>
          <ac:graphicFrameMkLst>
            <pc:docMk/>
            <pc:sldMk cId="0" sldId="256"/>
            <ac:graphicFrameMk id="5" creationId="{AD7F3C03-D37E-3901-FA3F-331164D81B2A}"/>
          </ac:graphicFrameMkLst>
        </pc:graphicFrameChg>
        <pc:graphicFrameChg chg="mod modGraphic">
          <ac:chgData name="Veronika Kušnierová" userId="29c1c6d7-f678-4190-9a6c-44b1b8d66d9f" providerId="ADAL" clId="{033AFF4D-4F96-4D60-A66E-2D9DBC68C5FC}" dt="2025-09-25T07:29:38.218" v="1343" actId="20577"/>
          <ac:graphicFrameMkLst>
            <pc:docMk/>
            <pc:sldMk cId="0" sldId="256"/>
            <ac:graphicFrameMk id="10" creationId="{6877EEB2-2146-DF08-FB5A-5E36623E2485}"/>
          </ac:graphicFrameMkLst>
        </pc:graphicFrameChg>
        <pc:graphicFrameChg chg="modGraphic">
          <ac:chgData name="Veronika Kušnierová" userId="29c1c6d7-f678-4190-9a6c-44b1b8d66d9f" providerId="ADAL" clId="{033AFF4D-4F96-4D60-A66E-2D9DBC68C5FC}" dt="2025-10-15T08:41:29.354" v="1602" actId="20577"/>
          <ac:graphicFrameMkLst>
            <pc:docMk/>
            <pc:sldMk cId="0" sldId="256"/>
            <ac:graphicFrameMk id="40" creationId="{00000000-0000-0000-0000-000000000000}"/>
          </ac:graphicFrameMkLst>
        </pc:graphicFrameChg>
        <pc:graphicFrameChg chg="mod modGraphic">
          <ac:chgData name="Veronika Kušnierová" userId="29c1c6d7-f678-4190-9a6c-44b1b8d66d9f" providerId="ADAL" clId="{033AFF4D-4F96-4D60-A66E-2D9DBC68C5FC}" dt="2025-09-24T12:05:47.796" v="1282" actId="20577"/>
          <ac:graphicFrameMkLst>
            <pc:docMk/>
            <pc:sldMk cId="0" sldId="256"/>
            <ac:graphicFrameMk id="82" creationId="{00000000-0000-0000-0000-000000000000}"/>
          </ac:graphicFrameMkLst>
        </pc:graphicFrameChg>
        <pc:graphicFrameChg chg="mod modGraphic">
          <ac:chgData name="Veronika Kušnierová" userId="29c1c6d7-f678-4190-9a6c-44b1b8d66d9f" providerId="ADAL" clId="{033AFF4D-4F96-4D60-A66E-2D9DBC68C5FC}" dt="2025-10-13T13:10:08.085" v="1591" actId="20577"/>
          <ac:graphicFrameMkLst>
            <pc:docMk/>
            <pc:sldMk cId="0" sldId="256"/>
            <ac:graphicFrameMk id="92" creationId="{00000000-0000-0000-0000-000000000000}"/>
          </ac:graphicFrameMkLst>
        </pc:graphicFrameChg>
      </pc:sldChg>
      <pc:sldChg chg="modSp mod">
        <pc:chgData name="Veronika Kušnierová" userId="29c1c6d7-f678-4190-9a6c-44b1b8d66d9f" providerId="ADAL" clId="{033AFF4D-4F96-4D60-A66E-2D9DBC68C5FC}" dt="2025-10-15T08:45:17.526" v="1609" actId="20577"/>
        <pc:sldMkLst>
          <pc:docMk/>
          <pc:sldMk cId="0" sldId="257"/>
        </pc:sldMkLst>
        <pc:spChg chg="mod">
          <ac:chgData name="Veronika Kušnierová" userId="29c1c6d7-f678-4190-9a6c-44b1b8d66d9f" providerId="ADAL" clId="{033AFF4D-4F96-4D60-A66E-2D9DBC68C5FC}" dt="2025-09-24T12:08:59.108" v="1296" actId="20577"/>
          <ac:spMkLst>
            <pc:docMk/>
            <pc:sldMk cId="0" sldId="257"/>
            <ac:spMk id="96" creationId="{00000000-0000-0000-0000-000000000000}"/>
          </ac:spMkLst>
        </pc:spChg>
        <pc:graphicFrameChg chg="mod">
          <ac:chgData name="Veronika Kušnierová" userId="29c1c6d7-f678-4190-9a6c-44b1b8d66d9f" providerId="ADAL" clId="{033AFF4D-4F96-4D60-A66E-2D9DBC68C5FC}" dt="2025-09-23T12:02:36.652" v="1040" actId="1076"/>
          <ac:graphicFrameMkLst>
            <pc:docMk/>
            <pc:sldMk cId="0" sldId="257"/>
            <ac:graphicFrameMk id="2" creationId="{EF2322E4-C31B-EAFF-0087-CEA4D9CBA34B}"/>
          </ac:graphicFrameMkLst>
        </pc:graphicFrameChg>
        <pc:graphicFrameChg chg="modGraphic">
          <ac:chgData name="Veronika Kušnierová" userId="29c1c6d7-f678-4190-9a6c-44b1b8d66d9f" providerId="ADAL" clId="{033AFF4D-4F96-4D60-A66E-2D9DBC68C5FC}" dt="2025-09-26T07:34:49.431" v="1513" actId="20577"/>
          <ac:graphicFrameMkLst>
            <pc:docMk/>
            <pc:sldMk cId="0" sldId="257"/>
            <ac:graphicFrameMk id="6" creationId="{F6FA70A1-7BCE-8A93-3984-2444C1531613}"/>
          </ac:graphicFrameMkLst>
        </pc:graphicFrameChg>
        <pc:graphicFrameChg chg="modGraphic">
          <ac:chgData name="Veronika Kušnierová" userId="29c1c6d7-f678-4190-9a6c-44b1b8d66d9f" providerId="ADAL" clId="{033AFF4D-4F96-4D60-A66E-2D9DBC68C5FC}" dt="2025-09-24T07:41:21.324" v="1137" actId="20577"/>
          <ac:graphicFrameMkLst>
            <pc:docMk/>
            <pc:sldMk cId="0" sldId="257"/>
            <ac:graphicFrameMk id="7" creationId="{923B8244-4CBE-6297-568E-B4467080914D}"/>
          </ac:graphicFrameMkLst>
        </pc:graphicFrameChg>
        <pc:graphicFrameChg chg="mod modGraphic">
          <ac:chgData name="Veronika Kušnierová" userId="29c1c6d7-f678-4190-9a6c-44b1b8d66d9f" providerId="ADAL" clId="{033AFF4D-4F96-4D60-A66E-2D9DBC68C5FC}" dt="2025-09-23T12:02:40.961" v="1041" actId="1076"/>
          <ac:graphicFrameMkLst>
            <pc:docMk/>
            <pc:sldMk cId="0" sldId="257"/>
            <ac:graphicFrameMk id="8" creationId="{CE9E9098-DB62-FA0A-AFBD-DAE805157E82}"/>
          </ac:graphicFrameMkLst>
        </pc:graphicFrameChg>
        <pc:graphicFrameChg chg="mod">
          <ac:chgData name="Veronika Kušnierová" userId="29c1c6d7-f678-4190-9a6c-44b1b8d66d9f" providerId="ADAL" clId="{033AFF4D-4F96-4D60-A66E-2D9DBC68C5FC}" dt="2025-09-23T12:02:48.460" v="1042" actId="1076"/>
          <ac:graphicFrameMkLst>
            <pc:docMk/>
            <pc:sldMk cId="0" sldId="257"/>
            <ac:graphicFrameMk id="9" creationId="{23E33D45-0F46-F144-801A-882D84DADC7F}"/>
          </ac:graphicFrameMkLst>
        </pc:graphicFrameChg>
        <pc:graphicFrameChg chg="mod modGraphic">
          <ac:chgData name="Veronika Kušnierová" userId="29c1c6d7-f678-4190-9a6c-44b1b8d66d9f" providerId="ADAL" clId="{033AFF4D-4F96-4D60-A66E-2D9DBC68C5FC}" dt="2025-09-23T12:02:53.051" v="1043" actId="1076"/>
          <ac:graphicFrameMkLst>
            <pc:docMk/>
            <pc:sldMk cId="0" sldId="257"/>
            <ac:graphicFrameMk id="10" creationId="{FAD30CFE-AA50-8DFD-2A9B-19B358B58252}"/>
          </ac:graphicFrameMkLst>
        </pc:graphicFrameChg>
        <pc:graphicFrameChg chg="modGraphic">
          <ac:chgData name="Veronika Kušnierová" userId="29c1c6d7-f678-4190-9a6c-44b1b8d66d9f" providerId="ADAL" clId="{033AFF4D-4F96-4D60-A66E-2D9DBC68C5FC}" dt="2025-10-13T13:06:58.357" v="1588" actId="20577"/>
          <ac:graphicFrameMkLst>
            <pc:docMk/>
            <pc:sldMk cId="0" sldId="257"/>
            <ac:graphicFrameMk id="13" creationId="{B7666555-F47E-706C-F60E-6DAE6BF179B2}"/>
          </ac:graphicFrameMkLst>
        </pc:graphicFrameChg>
        <pc:graphicFrameChg chg="mod modGraphic">
          <ac:chgData name="Veronika Kušnierová" userId="29c1c6d7-f678-4190-9a6c-44b1b8d66d9f" providerId="ADAL" clId="{033AFF4D-4F96-4D60-A66E-2D9DBC68C5FC}" dt="2025-09-29T15:30:32.265" v="1571" actId="20577"/>
          <ac:graphicFrameMkLst>
            <pc:docMk/>
            <pc:sldMk cId="0" sldId="257"/>
            <ac:graphicFrameMk id="102" creationId="{00000000-0000-0000-0000-000000000000}"/>
          </ac:graphicFrameMkLst>
        </pc:graphicFrameChg>
        <pc:graphicFrameChg chg="mod modGraphic">
          <ac:chgData name="Veronika Kušnierová" userId="29c1c6d7-f678-4190-9a6c-44b1b8d66d9f" providerId="ADAL" clId="{033AFF4D-4F96-4D60-A66E-2D9DBC68C5FC}" dt="2025-10-15T08:45:17.526" v="1609" actId="20577"/>
          <ac:graphicFrameMkLst>
            <pc:docMk/>
            <pc:sldMk cId="0" sldId="257"/>
            <ac:graphicFrameMk id="106" creationId="{00000000-0000-0000-0000-000000000000}"/>
          </ac:graphicFrameMkLst>
        </pc:graphicFrameChg>
        <pc:graphicFrameChg chg="mod modGraphic">
          <ac:chgData name="Veronika Kušnierová" userId="29c1c6d7-f678-4190-9a6c-44b1b8d66d9f" providerId="ADAL" clId="{033AFF4D-4F96-4D60-A66E-2D9DBC68C5FC}" dt="2025-10-15T08:40:00.298" v="1596" actId="20577"/>
          <ac:graphicFrameMkLst>
            <pc:docMk/>
            <pc:sldMk cId="0" sldId="257"/>
            <ac:graphicFrameMk id="108" creationId="{00000000-0000-0000-0000-000000000000}"/>
          </ac:graphicFrameMkLst>
        </pc:graphicFrameChg>
      </pc:sldChg>
    </pc:docChg>
  </pc:docChgLst>
  <pc:docChgLst>
    <pc:chgData name="Martina Navrátilová" userId="43ca30d4-fd06-415f-96aa-4549a75f6d4a" providerId="ADAL" clId="{7CDFFCD5-F636-4424-B47E-D34B2DED9061}"/>
    <pc:docChg chg="undo redo custSel modSld">
      <pc:chgData name="Martina Navrátilová" userId="43ca30d4-fd06-415f-96aa-4549a75f6d4a" providerId="ADAL" clId="{7CDFFCD5-F636-4424-B47E-D34B2DED9061}" dt="2025-10-15T17:17:23.805" v="1257" actId="20577"/>
      <pc:docMkLst>
        <pc:docMk/>
      </pc:docMkLst>
      <pc:sldChg chg="delSp modSp mod">
        <pc:chgData name="Martina Navrátilová" userId="43ca30d4-fd06-415f-96aa-4549a75f6d4a" providerId="ADAL" clId="{7CDFFCD5-F636-4424-B47E-D34B2DED9061}" dt="2025-10-15T17:17:23.805" v="1257" actId="20577"/>
        <pc:sldMkLst>
          <pc:docMk/>
          <pc:sldMk cId="0" sldId="256"/>
        </pc:sldMkLst>
        <pc:graphicFrameChg chg="mod modGraphic">
          <ac:chgData name="Martina Navrátilová" userId="43ca30d4-fd06-415f-96aa-4549a75f6d4a" providerId="ADAL" clId="{7CDFFCD5-F636-4424-B47E-D34B2DED9061}" dt="2025-10-13T15:26:57.241" v="1251" actId="20577"/>
          <ac:graphicFrameMkLst>
            <pc:docMk/>
            <pc:sldMk cId="0" sldId="256"/>
            <ac:graphicFrameMk id="2" creationId="{1886D08A-BCCF-3635-DECD-0C0896B77BD5}"/>
          </ac:graphicFrameMkLst>
        </pc:graphicFrameChg>
        <pc:graphicFrameChg chg="mod modGraphic">
          <ac:chgData name="Martina Navrátilová" userId="43ca30d4-fd06-415f-96aa-4549a75f6d4a" providerId="ADAL" clId="{7CDFFCD5-F636-4424-B47E-D34B2DED9061}" dt="2025-10-13T15:23:04.708" v="1235" actId="14100"/>
          <ac:graphicFrameMkLst>
            <pc:docMk/>
            <pc:sldMk cId="0" sldId="256"/>
            <ac:graphicFrameMk id="3" creationId="{D58FEEF8-86D8-528D-BE90-BC02D3E07AD8}"/>
          </ac:graphicFrameMkLst>
        </pc:graphicFrameChg>
        <pc:graphicFrameChg chg="mod modGraphic">
          <ac:chgData name="Martina Navrátilová" userId="43ca30d4-fd06-415f-96aa-4549a75f6d4a" providerId="ADAL" clId="{7CDFFCD5-F636-4424-B47E-D34B2DED9061}" dt="2025-10-13T15:21:05.953" v="1224" actId="14734"/>
          <ac:graphicFrameMkLst>
            <pc:docMk/>
            <pc:sldMk cId="0" sldId="256"/>
            <ac:graphicFrameMk id="4" creationId="{EE0A5D20-74CE-B281-B087-6771635A7412}"/>
          </ac:graphicFrameMkLst>
        </pc:graphicFrameChg>
        <pc:graphicFrameChg chg="mod modGraphic">
          <ac:chgData name="Martina Navrátilová" userId="43ca30d4-fd06-415f-96aa-4549a75f6d4a" providerId="ADAL" clId="{7CDFFCD5-F636-4424-B47E-D34B2DED9061}" dt="2025-10-13T15:21:37.945" v="1226" actId="14734"/>
          <ac:graphicFrameMkLst>
            <pc:docMk/>
            <pc:sldMk cId="0" sldId="256"/>
            <ac:graphicFrameMk id="10" creationId="{6877EEB2-2146-DF08-FB5A-5E36623E2485}"/>
          </ac:graphicFrameMkLst>
        </pc:graphicFrameChg>
        <pc:graphicFrameChg chg="mod modGraphic">
          <ac:chgData name="Martina Navrátilová" userId="43ca30d4-fd06-415f-96aa-4549a75f6d4a" providerId="ADAL" clId="{7CDFFCD5-F636-4424-B47E-D34B2DED9061}" dt="2025-10-15T17:06:32.075" v="1252" actId="14100"/>
          <ac:graphicFrameMkLst>
            <pc:docMk/>
            <pc:sldMk cId="0" sldId="256"/>
            <ac:graphicFrameMk id="40" creationId="{00000000-0000-0000-0000-000000000000}"/>
          </ac:graphicFrameMkLst>
        </pc:graphicFrameChg>
        <pc:graphicFrameChg chg="mod ord modGraphic">
          <ac:chgData name="Martina Navrátilová" userId="43ca30d4-fd06-415f-96aa-4549a75f6d4a" providerId="ADAL" clId="{7CDFFCD5-F636-4424-B47E-D34B2DED9061}" dt="2025-10-13T15:20:28.510" v="1222" actId="20577"/>
          <ac:graphicFrameMkLst>
            <pc:docMk/>
            <pc:sldMk cId="0" sldId="256"/>
            <ac:graphicFrameMk id="41" creationId="{00000000-0000-0000-0000-000000000000}"/>
          </ac:graphicFrameMkLst>
        </pc:graphicFrameChg>
        <pc:graphicFrameChg chg="mod modGraphic">
          <ac:chgData name="Martina Navrátilová" userId="43ca30d4-fd06-415f-96aa-4549a75f6d4a" providerId="ADAL" clId="{7CDFFCD5-F636-4424-B47E-D34B2DED9061}" dt="2025-10-15T17:17:23.805" v="1257" actId="20577"/>
          <ac:graphicFrameMkLst>
            <pc:docMk/>
            <pc:sldMk cId="0" sldId="256"/>
            <ac:graphicFrameMk id="82" creationId="{00000000-0000-0000-0000-000000000000}"/>
          </ac:graphicFrameMkLst>
        </pc:graphicFrameChg>
        <pc:graphicFrameChg chg="mod modGraphic">
          <ac:chgData name="Martina Navrátilová" userId="43ca30d4-fd06-415f-96aa-4549a75f6d4a" providerId="ADAL" clId="{7CDFFCD5-F636-4424-B47E-D34B2DED9061}" dt="2025-10-13T15:21:22.869" v="1225" actId="14734"/>
          <ac:graphicFrameMkLst>
            <pc:docMk/>
            <pc:sldMk cId="0" sldId="256"/>
            <ac:graphicFrameMk id="92" creationId="{00000000-0000-0000-0000-000000000000}"/>
          </ac:graphicFrameMkLst>
        </pc:graphicFrameChg>
        <pc:picChg chg="mod">
          <ac:chgData name="Martina Navrátilová" userId="43ca30d4-fd06-415f-96aa-4549a75f6d4a" providerId="ADAL" clId="{7CDFFCD5-F636-4424-B47E-D34B2DED9061}" dt="2025-10-13T15:19:09.413" v="1177" actId="1076"/>
          <ac:picMkLst>
            <pc:docMk/>
            <pc:sldMk cId="0" sldId="256"/>
            <ac:picMk id="7" creationId="{D641A37E-C118-C84A-1096-5C9B692AD318}"/>
          </ac:picMkLst>
        </pc:picChg>
        <pc:picChg chg="mod">
          <ac:chgData name="Martina Navrátilová" userId="43ca30d4-fd06-415f-96aa-4549a75f6d4a" providerId="ADAL" clId="{7CDFFCD5-F636-4424-B47E-D34B2DED9061}" dt="2025-10-13T15:19:29.975" v="1214" actId="1076"/>
          <ac:picMkLst>
            <pc:docMk/>
            <pc:sldMk cId="0" sldId="256"/>
            <ac:picMk id="8" creationId="{E7747541-3DCE-84B0-18A4-922EBB6CDFE9}"/>
          </ac:picMkLst>
        </pc:picChg>
        <pc:picChg chg="mod">
          <ac:chgData name="Martina Navrátilová" userId="43ca30d4-fd06-415f-96aa-4549a75f6d4a" providerId="ADAL" clId="{7CDFFCD5-F636-4424-B47E-D34B2DED9061}" dt="2025-10-13T15:19:25.669" v="1213" actId="1038"/>
          <ac:picMkLst>
            <pc:docMk/>
            <pc:sldMk cId="0" sldId="256"/>
            <ac:picMk id="17" creationId="{CB6D8C43-B438-5A32-765D-5336859B6066}"/>
          </ac:picMkLst>
        </pc:picChg>
      </pc:sldChg>
      <pc:sldChg chg="addSp delSp modSp mod">
        <pc:chgData name="Martina Navrátilová" userId="43ca30d4-fd06-415f-96aa-4549a75f6d4a" providerId="ADAL" clId="{7CDFFCD5-F636-4424-B47E-D34B2DED9061}" dt="2025-10-15T17:10:28.731" v="1256" actId="20577"/>
        <pc:sldMkLst>
          <pc:docMk/>
          <pc:sldMk cId="0" sldId="257"/>
        </pc:sldMkLst>
        <pc:spChg chg="mod">
          <ac:chgData name="Martina Navrátilová" userId="43ca30d4-fd06-415f-96aa-4549a75f6d4a" providerId="ADAL" clId="{7CDFFCD5-F636-4424-B47E-D34B2DED9061}" dt="2025-10-02T10:55:14.482" v="945" actId="1076"/>
          <ac:spMkLst>
            <pc:docMk/>
            <pc:sldMk cId="0" sldId="257"/>
            <ac:spMk id="4" creationId="{CA7C6719-3134-A374-FD06-2A11B62B270F}"/>
          </ac:spMkLst>
        </pc:spChg>
        <pc:spChg chg="mod">
          <ac:chgData name="Martina Navrátilová" userId="43ca30d4-fd06-415f-96aa-4549a75f6d4a" providerId="ADAL" clId="{7CDFFCD5-F636-4424-B47E-D34B2DED9061}" dt="2025-10-02T10:55:50.170" v="949" actId="20577"/>
          <ac:spMkLst>
            <pc:docMk/>
            <pc:sldMk cId="0" sldId="257"/>
            <ac:spMk id="11" creationId="{D3D5C275-E065-A03A-0122-BD9C4F54ECFC}"/>
          </ac:spMkLst>
        </pc:spChg>
        <pc:graphicFrameChg chg="mod modGraphic">
          <ac:chgData name="Martina Navrátilová" userId="43ca30d4-fd06-415f-96aa-4549a75f6d4a" providerId="ADAL" clId="{7CDFFCD5-F636-4424-B47E-D34B2DED9061}" dt="2025-10-13T15:24:16.423" v="1237" actId="14734"/>
          <ac:graphicFrameMkLst>
            <pc:docMk/>
            <pc:sldMk cId="0" sldId="257"/>
            <ac:graphicFrameMk id="2" creationId="{EF2322E4-C31B-EAFF-0087-CEA4D9CBA34B}"/>
          </ac:graphicFrameMkLst>
        </pc:graphicFrameChg>
        <pc:graphicFrameChg chg="mod modGraphic">
          <ac:chgData name="Martina Navrátilová" userId="43ca30d4-fd06-415f-96aa-4549a75f6d4a" providerId="ADAL" clId="{7CDFFCD5-F636-4424-B47E-D34B2DED9061}" dt="2025-10-13T15:25:20.051" v="1244" actId="14734"/>
          <ac:graphicFrameMkLst>
            <pc:docMk/>
            <pc:sldMk cId="0" sldId="257"/>
            <ac:graphicFrameMk id="3" creationId="{82D65DFB-B402-CE45-E34F-DC7376DF4430}"/>
          </ac:graphicFrameMkLst>
        </pc:graphicFrameChg>
        <pc:graphicFrameChg chg="mod modGraphic">
          <ac:chgData name="Martina Navrátilová" userId="43ca30d4-fd06-415f-96aa-4549a75f6d4a" providerId="ADAL" clId="{7CDFFCD5-F636-4424-B47E-D34B2DED9061}" dt="2025-10-13T15:25:31.618" v="1246" actId="14734"/>
          <ac:graphicFrameMkLst>
            <pc:docMk/>
            <pc:sldMk cId="0" sldId="257"/>
            <ac:graphicFrameMk id="6" creationId="{F6FA70A1-7BCE-8A93-3984-2444C1531613}"/>
          </ac:graphicFrameMkLst>
        </pc:graphicFrameChg>
        <pc:graphicFrameChg chg="mod modGraphic">
          <ac:chgData name="Martina Navrátilová" userId="43ca30d4-fd06-415f-96aa-4549a75f6d4a" providerId="ADAL" clId="{7CDFFCD5-F636-4424-B47E-D34B2DED9061}" dt="2025-10-15T17:09:49.632" v="1255" actId="20577"/>
          <ac:graphicFrameMkLst>
            <pc:docMk/>
            <pc:sldMk cId="0" sldId="257"/>
            <ac:graphicFrameMk id="7" creationId="{923B8244-4CBE-6297-568E-B4467080914D}"/>
          </ac:graphicFrameMkLst>
        </pc:graphicFrameChg>
        <pc:graphicFrameChg chg="mod modGraphic">
          <ac:chgData name="Martina Navrátilová" userId="43ca30d4-fd06-415f-96aa-4549a75f6d4a" providerId="ADAL" clId="{7CDFFCD5-F636-4424-B47E-D34B2DED9061}" dt="2025-10-13T15:24:27.925" v="1238" actId="14734"/>
          <ac:graphicFrameMkLst>
            <pc:docMk/>
            <pc:sldMk cId="0" sldId="257"/>
            <ac:graphicFrameMk id="8" creationId="{CE9E9098-DB62-FA0A-AFBD-DAE805157E82}"/>
          </ac:graphicFrameMkLst>
        </pc:graphicFrameChg>
        <pc:graphicFrameChg chg="mod modGraphic">
          <ac:chgData name="Martina Navrátilová" userId="43ca30d4-fd06-415f-96aa-4549a75f6d4a" providerId="ADAL" clId="{7CDFFCD5-F636-4424-B47E-D34B2DED9061}" dt="2025-10-13T15:24:38.654" v="1239" actId="14734"/>
          <ac:graphicFrameMkLst>
            <pc:docMk/>
            <pc:sldMk cId="0" sldId="257"/>
            <ac:graphicFrameMk id="9" creationId="{23E33D45-0F46-F144-801A-882D84DADC7F}"/>
          </ac:graphicFrameMkLst>
        </pc:graphicFrameChg>
        <pc:graphicFrameChg chg="mod modGraphic">
          <ac:chgData name="Martina Navrátilová" userId="43ca30d4-fd06-415f-96aa-4549a75f6d4a" providerId="ADAL" clId="{7CDFFCD5-F636-4424-B47E-D34B2DED9061}" dt="2025-10-13T15:24:53.945" v="1240" actId="14734"/>
          <ac:graphicFrameMkLst>
            <pc:docMk/>
            <pc:sldMk cId="0" sldId="257"/>
            <ac:graphicFrameMk id="10" creationId="{FAD30CFE-AA50-8DFD-2A9B-19B358B58252}"/>
          </ac:graphicFrameMkLst>
        </pc:graphicFrameChg>
        <pc:graphicFrameChg chg="mod modGraphic">
          <ac:chgData name="Martina Navrátilová" userId="43ca30d4-fd06-415f-96aa-4549a75f6d4a" providerId="ADAL" clId="{7CDFFCD5-F636-4424-B47E-D34B2DED9061}" dt="2025-10-13T15:25:49.067" v="1248" actId="14734"/>
          <ac:graphicFrameMkLst>
            <pc:docMk/>
            <pc:sldMk cId="0" sldId="257"/>
            <ac:graphicFrameMk id="13" creationId="{B7666555-F47E-706C-F60E-6DAE6BF179B2}"/>
          </ac:graphicFrameMkLst>
        </pc:graphicFrameChg>
        <pc:graphicFrameChg chg="mod modGraphic">
          <ac:chgData name="Martina Navrátilová" userId="43ca30d4-fd06-415f-96aa-4549a75f6d4a" providerId="ADAL" clId="{7CDFFCD5-F636-4424-B47E-D34B2DED9061}" dt="2025-10-02T11:16:18.067" v="1087" actId="14100"/>
          <ac:graphicFrameMkLst>
            <pc:docMk/>
            <pc:sldMk cId="0" sldId="257"/>
            <ac:graphicFrameMk id="102" creationId="{00000000-0000-0000-0000-000000000000}"/>
          </ac:graphicFrameMkLst>
        </pc:graphicFrameChg>
        <pc:graphicFrameChg chg="mod modGraphic">
          <ac:chgData name="Martina Navrátilová" userId="43ca30d4-fd06-415f-96aa-4549a75f6d4a" providerId="ADAL" clId="{7CDFFCD5-F636-4424-B47E-D34B2DED9061}" dt="2025-10-13T15:25:00.727" v="1241" actId="14734"/>
          <ac:graphicFrameMkLst>
            <pc:docMk/>
            <pc:sldMk cId="0" sldId="257"/>
            <ac:graphicFrameMk id="104" creationId="{00000000-0000-0000-0000-000000000000}"/>
          </ac:graphicFrameMkLst>
        </pc:graphicFrameChg>
        <pc:graphicFrameChg chg="mod modGraphic">
          <ac:chgData name="Martina Navrátilová" userId="43ca30d4-fd06-415f-96aa-4549a75f6d4a" providerId="ADAL" clId="{7CDFFCD5-F636-4424-B47E-D34B2DED9061}" dt="2025-10-02T11:03:46.148" v="1021" actId="20577"/>
          <ac:graphicFrameMkLst>
            <pc:docMk/>
            <pc:sldMk cId="0" sldId="257"/>
            <ac:graphicFrameMk id="106" creationId="{00000000-0000-0000-0000-000000000000}"/>
          </ac:graphicFrameMkLst>
        </pc:graphicFrameChg>
        <pc:graphicFrameChg chg="mod modGraphic">
          <ac:chgData name="Martina Navrátilová" userId="43ca30d4-fd06-415f-96aa-4549a75f6d4a" providerId="ADAL" clId="{7CDFFCD5-F636-4424-B47E-D34B2DED9061}" dt="2025-10-15T17:10:28.731" v="1256" actId="20577"/>
          <ac:graphicFrameMkLst>
            <pc:docMk/>
            <pc:sldMk cId="0" sldId="257"/>
            <ac:graphicFrameMk id="108" creationId="{00000000-0000-0000-0000-000000000000}"/>
          </ac:graphicFrameMkLst>
        </pc:graphicFrameChg>
        <pc:picChg chg="mod">
          <ac:chgData name="Martina Navrátilová" userId="43ca30d4-fd06-415f-96aa-4549a75f6d4a" providerId="ADAL" clId="{7CDFFCD5-F636-4424-B47E-D34B2DED9061}" dt="2025-10-02T10:56:04.834" v="958" actId="1076"/>
          <ac:picMkLst>
            <pc:docMk/>
            <pc:sldMk cId="0" sldId="257"/>
            <ac:picMk id="5" creationId="{75ACF50A-7C68-7EB6-239C-3C4A6BB85A2B}"/>
          </ac:picMkLst>
        </pc:picChg>
      </pc:sldChg>
    </pc:docChg>
  </pc:docChgLst>
  <pc:docChgLst>
    <pc:chgData name="Tomáš  Malý" userId="05ae8e3b-801b-4ee6-b5ee-03e4df6c42c8" providerId="ADAL" clId="{DD1C575A-3E73-4C2F-9B28-B4DF564E84D0}"/>
    <pc:docChg chg="undo custSel modSld">
      <pc:chgData name="Tomáš  Malý" userId="05ae8e3b-801b-4ee6-b5ee-03e4df6c42c8" providerId="ADAL" clId="{DD1C575A-3E73-4C2F-9B28-B4DF564E84D0}" dt="2025-10-13T13:05:52.144" v="973" actId="14734"/>
      <pc:docMkLst>
        <pc:docMk/>
      </pc:docMkLst>
      <pc:sldChg chg="addSp delSp modSp mod">
        <pc:chgData name="Tomáš  Malý" userId="05ae8e3b-801b-4ee6-b5ee-03e4df6c42c8" providerId="ADAL" clId="{DD1C575A-3E73-4C2F-9B28-B4DF564E84D0}" dt="2025-10-13T13:05:52.144" v="973" actId="14734"/>
        <pc:sldMkLst>
          <pc:docMk/>
          <pc:sldMk cId="0" sldId="256"/>
        </pc:sldMkLst>
        <pc:graphicFrameChg chg="modGraphic">
          <ac:chgData name="Tomáš  Malý" userId="05ae8e3b-801b-4ee6-b5ee-03e4df6c42c8" providerId="ADAL" clId="{DD1C575A-3E73-4C2F-9B28-B4DF564E84D0}" dt="2025-09-15T07:51:27.192" v="938" actId="20577"/>
          <ac:graphicFrameMkLst>
            <pc:docMk/>
            <pc:sldMk cId="0" sldId="256"/>
            <ac:graphicFrameMk id="2" creationId="{1886D08A-BCCF-3635-DECD-0C0896B77BD5}"/>
          </ac:graphicFrameMkLst>
        </pc:graphicFrameChg>
        <pc:graphicFrameChg chg="mod">
          <ac:chgData name="Tomáš  Malý" userId="05ae8e3b-801b-4ee6-b5ee-03e4df6c42c8" providerId="ADAL" clId="{DD1C575A-3E73-4C2F-9B28-B4DF564E84D0}" dt="2025-10-13T13:05:27.509" v="972" actId="1076"/>
          <ac:graphicFrameMkLst>
            <pc:docMk/>
            <pc:sldMk cId="0" sldId="256"/>
            <ac:graphicFrameMk id="5" creationId="{AD7F3C03-D37E-3901-FA3F-331164D81B2A}"/>
          </ac:graphicFrameMkLst>
        </pc:graphicFrameChg>
        <pc:graphicFrameChg chg="mod">
          <ac:chgData name="Tomáš  Malý" userId="05ae8e3b-801b-4ee6-b5ee-03e4df6c42c8" providerId="ADAL" clId="{DD1C575A-3E73-4C2F-9B28-B4DF564E84D0}" dt="2025-10-13T13:05:20.245" v="971" actId="1076"/>
          <ac:graphicFrameMkLst>
            <pc:docMk/>
            <pc:sldMk cId="0" sldId="256"/>
            <ac:graphicFrameMk id="40" creationId="{00000000-0000-0000-0000-000000000000}"/>
          </ac:graphicFrameMkLst>
        </pc:graphicFrameChg>
        <pc:graphicFrameChg chg="mod modGraphic">
          <ac:chgData name="Tomáš  Malý" userId="05ae8e3b-801b-4ee6-b5ee-03e4df6c42c8" providerId="ADAL" clId="{DD1C575A-3E73-4C2F-9B28-B4DF564E84D0}" dt="2025-10-13T13:05:52.144" v="973" actId="14734"/>
          <ac:graphicFrameMkLst>
            <pc:docMk/>
            <pc:sldMk cId="0" sldId="256"/>
            <ac:graphicFrameMk id="41" creationId="{00000000-0000-0000-0000-000000000000}"/>
          </ac:graphicFrameMkLst>
        </pc:graphicFrameChg>
        <pc:graphicFrameChg chg="mod modGraphic">
          <ac:chgData name="Tomáš  Malý" userId="05ae8e3b-801b-4ee6-b5ee-03e4df6c42c8" providerId="ADAL" clId="{DD1C575A-3E73-4C2F-9B28-B4DF564E84D0}" dt="2025-09-15T07:52:08.026" v="958" actId="20577"/>
          <ac:graphicFrameMkLst>
            <pc:docMk/>
            <pc:sldMk cId="0" sldId="256"/>
            <ac:graphicFrameMk id="82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81252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US" sz="1800" b="0" u="none" strike="noStrike">
                <a:solidFill>
                  <a:schemeClr val="dk1"/>
                </a:solidFill>
                <a:uFillTx/>
                <a:latin typeface="Calibri"/>
              </a:rPr>
              <a:t>Klikněte pro přesun snímku</a:t>
            </a: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-216000">
              <a:buNone/>
            </a:pPr>
            <a:r>
              <a:rPr lang="cs-CZ" sz="2000" b="0" u="none" strike="noStrike">
                <a:solidFill>
                  <a:srgbClr val="000000"/>
                </a:solidFill>
                <a:uFillTx/>
                <a:latin typeface="Arial"/>
              </a:rPr>
              <a:t>Klikněte pro úpravu formátu komentářů</a:t>
            </a:r>
          </a:p>
        </p:txBody>
      </p:sp>
      <p:sp>
        <p:nvSpPr>
          <p:cNvPr id="7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cs-CZ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&lt;záhlaví&gt;</a:t>
            </a:r>
          </a:p>
        </p:txBody>
      </p:sp>
      <p:sp>
        <p:nvSpPr>
          <p:cNvPr id="78" name="PlaceHolder 4"/>
          <p:cNvSpPr>
            <a:spLocks noGrp="1"/>
          </p:cNvSpPr>
          <p:nvPr>
            <p:ph type="dt" idx="3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cs-CZ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lang="cs-CZ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&lt;datum/čas&gt;</a:t>
            </a:r>
          </a:p>
        </p:txBody>
      </p:sp>
      <p:sp>
        <p:nvSpPr>
          <p:cNvPr id="79" name="PlaceHolder 5"/>
          <p:cNvSpPr>
            <a:spLocks noGrp="1"/>
          </p:cNvSpPr>
          <p:nvPr>
            <p:ph type="ftr" idx="3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cs-CZ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cs-CZ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&lt;zápatí&gt;</a:t>
            </a:r>
          </a:p>
        </p:txBody>
      </p:sp>
      <p:sp>
        <p:nvSpPr>
          <p:cNvPr id="80" name="PlaceHolder 6"/>
          <p:cNvSpPr>
            <a:spLocks noGrp="1"/>
          </p:cNvSpPr>
          <p:nvPr>
            <p:ph type="sldNum" idx="3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cs-CZ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E48ED639-8C6A-4797-99BF-086CF2D8075B}" type="slidenum">
              <a:rPr lang="cs-CZ" sz="1400" b="0" u="none" strike="noStrike">
                <a:solidFill>
                  <a:srgbClr val="000000"/>
                </a:solidFill>
                <a:uFillTx/>
                <a:latin typeface="Times New Roman"/>
              </a:rPr>
              <a:t>‹#›</a:t>
            </a:fld>
            <a:endParaRPr lang="cs-CZ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3638" y="1241425"/>
            <a:ext cx="4465637" cy="3349625"/>
          </a:xfrm>
          <a:prstGeom prst="rect">
            <a:avLst/>
          </a:prstGeom>
          <a:ln w="0">
            <a:noFill/>
          </a:ln>
        </p:spPr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679320" y="4776480"/>
            <a:ext cx="5433840" cy="3907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16000" indent="-216000">
              <a:buNone/>
            </a:pPr>
            <a:endParaRPr lang="cs-CZ" sz="1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sldNum" idx="37"/>
          </p:nvPr>
        </p:nvSpPr>
        <p:spPr>
          <a:xfrm>
            <a:off x="3847680" y="9426960"/>
            <a:ext cx="2943360" cy="497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en-CZ" sz="12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475F7C50-9164-4045-91FA-72C3E8832147}" type="slidenum">
              <a:rPr lang="en-CZ" sz="1200" b="0" u="none" strike="noStrike">
                <a:solidFill>
                  <a:srgbClr val="000000"/>
                </a:solidFill>
                <a:uFillTx/>
                <a:latin typeface="Times New Roman"/>
              </a:rPr>
              <a:t>1</a:t>
            </a:fld>
            <a:endParaRPr lang="cs-CZ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3638" y="1241425"/>
            <a:ext cx="4465637" cy="3349625"/>
          </a:xfrm>
          <a:prstGeom prst="rect">
            <a:avLst/>
          </a:prstGeom>
          <a:ln w="0">
            <a:noFill/>
          </a:ln>
        </p:spPr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679320" y="4776480"/>
            <a:ext cx="5433840" cy="3907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16000" indent="-216000">
              <a:buNone/>
            </a:pPr>
            <a:endParaRPr lang="cs-CZ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 type="sldNum" idx="38"/>
          </p:nvPr>
        </p:nvSpPr>
        <p:spPr>
          <a:xfrm>
            <a:off x="3847680" y="9426960"/>
            <a:ext cx="2943360" cy="497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en-CZ" sz="12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88FC5927-143F-4AF4-A98C-0D2446F5BEF2}" type="slidenum">
              <a:rPr lang="en-CZ" sz="1200" b="0" u="none" strike="noStrike">
                <a:solidFill>
                  <a:srgbClr val="000000"/>
                </a:solidFill>
                <a:uFillTx/>
                <a:latin typeface="Times New Roman"/>
              </a:rPr>
              <a:t>2</a:t>
            </a:fld>
            <a:endParaRPr lang="cs-CZ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7"/>
          </p:nvPr>
        </p:nvSpPr>
        <p:spPr/>
        <p:txBody>
          <a:bodyPr/>
          <a:lstStyle/>
          <a:p>
            <a:fld id="{E328D85D-49B4-4B95-B5ED-2BDE7F2C8A93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40080" y="383040"/>
            <a:ext cx="11521080" cy="160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subTitle"/>
          </p:nvPr>
        </p:nvSpPr>
        <p:spPr>
          <a:xfrm>
            <a:off x="640080" y="2246400"/>
            <a:ext cx="11521080" cy="556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cs-CZ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7"/>
          </p:nvPr>
        </p:nvSpPr>
        <p:spPr/>
        <p:txBody>
          <a:bodyPr/>
          <a:lstStyle/>
          <a:p>
            <a:fld id="{5A4992DC-E5C9-40FB-A8FF-8BA709FBBFC0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7"/>
          </p:nvPr>
        </p:nvSpPr>
        <p:spPr/>
        <p:txBody>
          <a:bodyPr/>
          <a:lstStyle/>
          <a:p>
            <a:fld id="{8289F8F7-4456-496C-B4D9-31D2851CF442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7"/>
          </p:nvPr>
        </p:nvSpPr>
        <p:spPr/>
        <p:txBody>
          <a:bodyPr/>
          <a:lstStyle/>
          <a:p>
            <a:fld id="{E0B48AE1-88A1-48AD-8612-9FA4E1DDA29E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40080" y="383040"/>
            <a:ext cx="11521080" cy="160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640080" y="2246400"/>
            <a:ext cx="11521080" cy="556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392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7"/>
          </p:nvPr>
        </p:nvSpPr>
        <p:spPr/>
        <p:txBody>
          <a:bodyPr/>
          <a:lstStyle/>
          <a:p>
            <a:fld id="{F2F12DC4-B02A-4157-887E-98F9D2F226A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40080" y="383040"/>
            <a:ext cx="11521080" cy="160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7"/>
          </p:nvPr>
        </p:nvSpPr>
        <p:spPr/>
        <p:txBody>
          <a:bodyPr/>
          <a:lstStyle/>
          <a:p>
            <a:fld id="{B72C3DCF-9FA5-4684-9A39-C92175E72E26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40080" y="383040"/>
            <a:ext cx="11521080" cy="160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640080" y="2246400"/>
            <a:ext cx="5622120" cy="556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392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6543720" y="2246400"/>
            <a:ext cx="5622120" cy="556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392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7"/>
          </p:nvPr>
        </p:nvSpPr>
        <p:spPr/>
        <p:txBody>
          <a:bodyPr/>
          <a:lstStyle/>
          <a:p>
            <a:fld id="{DEB3AE56-ACE5-4573-AA6F-EC169405F0F9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2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dt" idx="25"/>
          </p:nvPr>
        </p:nvSpPr>
        <p:spPr>
          <a:xfrm>
            <a:off x="880200" y="8898840"/>
            <a:ext cx="2880000" cy="510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CZ" sz="1679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CZ" sz="1679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 </a:t>
            </a:r>
            <a:endParaRPr lang="cs-CZ" sz="1679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ftr" idx="26"/>
          </p:nvPr>
        </p:nvSpPr>
        <p:spPr>
          <a:xfrm>
            <a:off x="4240440" y="8898840"/>
            <a:ext cx="4320360" cy="510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cs-CZ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cs-CZ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52" name="PlaceHolder 3"/>
          <p:cNvSpPr>
            <a:spLocks noGrp="1"/>
          </p:cNvSpPr>
          <p:nvPr>
            <p:ph type="sldNum" idx="27"/>
          </p:nvPr>
        </p:nvSpPr>
        <p:spPr>
          <a:xfrm>
            <a:off x="9041040" y="8898840"/>
            <a:ext cx="2880000" cy="510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CZ" sz="1679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7B8D59FC-9E6C-4114-B8BB-48433AED7EA0}" type="slidenum">
              <a:rPr lang="en-CZ" sz="1679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cs-CZ" sz="1679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title"/>
          </p:nvPr>
        </p:nvSpPr>
        <p:spPr>
          <a:xfrm>
            <a:off x="640080" y="383040"/>
            <a:ext cx="11521080" cy="160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n-US" sz="1800" b="0" u="none" strike="noStrike">
                <a:solidFill>
                  <a:schemeClr val="dk1"/>
                </a:solidFill>
                <a:uFillTx/>
                <a:latin typeface="Calibri"/>
              </a:rPr>
              <a:t>Klikněte pro úpravu formátu textu nadpisu</a:t>
            </a:r>
          </a:p>
        </p:txBody>
      </p:sp>
      <p:sp>
        <p:nvSpPr>
          <p:cNvPr id="54" name="PlaceHolder 5"/>
          <p:cNvSpPr>
            <a:spLocks noGrp="1"/>
          </p:cNvSpPr>
          <p:nvPr>
            <p:ph type="body"/>
          </p:nvPr>
        </p:nvSpPr>
        <p:spPr>
          <a:xfrm>
            <a:off x="640080" y="2246400"/>
            <a:ext cx="11521080" cy="556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920" b="0" u="none" strike="noStrike">
                <a:solidFill>
                  <a:schemeClr val="dk1"/>
                </a:solidFill>
                <a:uFillTx/>
                <a:latin typeface="Calibri"/>
              </a:rPr>
              <a:t>Klikněte pro úpravu formátu textu osnovy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uFillTx/>
                <a:latin typeface="Calibri"/>
              </a:rPr>
              <a:t>Druhá úroveň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520" b="0" u="none" strike="noStrike">
                <a:solidFill>
                  <a:schemeClr val="dk1"/>
                </a:solidFill>
                <a:uFillTx/>
                <a:latin typeface="Calibri"/>
              </a:rPr>
              <a:t>Třetí úroveň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520" b="0" u="none" strike="noStrike">
                <a:solidFill>
                  <a:schemeClr val="dk1"/>
                </a:solidFill>
                <a:uFillTx/>
                <a:latin typeface="Calibri"/>
              </a:rPr>
              <a:t>Čtvrtá úroveň osnovy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uFillTx/>
                <a:latin typeface="Calibri"/>
              </a:rPr>
              <a:t>Pátá úroveň osnovy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uFillTx/>
                <a:latin typeface="Calibri"/>
              </a:rPr>
              <a:t>Šestá úroveň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uFillTx/>
                <a:latin typeface="Calibri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Table 4"/>
          <p:cNvGraphicFramePr/>
          <p:nvPr>
            <p:extLst>
              <p:ext uri="{D42A27DB-BD31-4B8C-83A1-F6EECF244321}">
                <p14:modId xmlns:p14="http://schemas.microsoft.com/office/powerpoint/2010/main" val="1934196993"/>
              </p:ext>
            </p:extLst>
          </p:nvPr>
        </p:nvGraphicFramePr>
        <p:xfrm>
          <a:off x="150840" y="697103"/>
          <a:ext cx="3873960" cy="3801100"/>
        </p:xfrm>
        <a:graphic>
          <a:graphicData uri="http://schemas.openxmlformats.org/drawingml/2006/table">
            <a:tbl>
              <a:tblPr/>
              <a:tblGrid>
                <a:gridCol w="21260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4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14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3697">
                <a:tc gridSpan="2">
                  <a:txBody>
                    <a:bodyPr/>
                    <a:lstStyle/>
                    <a:p>
                      <a:pPr defTabSz="532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tamaran"/>
                        </a:rPr>
                        <a:t>ODPOLEDNE 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kč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334">
                <a:tc>
                  <a:txBody>
                    <a:bodyPr/>
                    <a:lstStyle/>
                    <a:p>
                      <a:pPr defTabSz="532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paella </a:t>
                      </a:r>
                      <a:r>
                        <a:rPr lang="cs-CZ" sz="1000" b="1" u="none" strike="noStrike" dirty="0" err="1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tipico</a:t>
                      </a: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 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[</a:t>
                      </a:r>
                      <a:r>
                        <a:rPr lang="cs-CZ" sz="1000" b="0" u="none" strike="noStrike" dirty="0" err="1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typyko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]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| rýže | víno | papriky | chilli | rajče 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| chorizo | bylinky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tamaran"/>
                        </a:rPr>
                        <a:t>s kuřetem | 100 g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tamaran"/>
                        </a:rPr>
                        <a:t>s krevetami | 100 g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229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259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334">
                <a:tc gridSpan="2">
                  <a:txBody>
                    <a:bodyPr/>
                    <a:lstStyle/>
                    <a:p>
                      <a:pPr defTabSz="685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grilovaná krkovice se smetanovou cibulí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685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| vepřová </a:t>
                      </a:r>
                      <a:r>
                        <a:rPr lang="cs-CZ" sz="1000" b="0" i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duroc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 krkovice 250 g | smetanová cibule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685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| krokety z polenty | glazovaná kořenová zelenina 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289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6729">
                <a:tc gridSpan="2">
                  <a:txBody>
                    <a:bodyPr/>
                    <a:lstStyle/>
                    <a:p>
                      <a:pPr defTabSz="685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tamaran" pitchFamily="2" charset="-18"/>
                          <a:cs typeface="Catamaran" pitchFamily="2" charset="-18"/>
                        </a:rPr>
                        <a:t>hovězí carpaccio se sušeným žloutkem</a:t>
                      </a:r>
                      <a:br>
                        <a:rPr lang="cs-CZ" sz="10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tamaran" pitchFamily="2" charset="-18"/>
                          <a:cs typeface="Catamaran" pitchFamily="2" charset="-18"/>
                        </a:rPr>
                      </a:b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tamaran" pitchFamily="2" charset="-18"/>
                          <a:cs typeface="Catamaran" pitchFamily="2" charset="-18"/>
                        </a:rPr>
                        <a:t>| hovězí svíčková 100 g | červená cibule | bazalka</a:t>
                      </a:r>
                    </a:p>
                    <a:p>
                      <a:pPr defTabSz="685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tamaran" pitchFamily="2" charset="-18"/>
                          <a:cs typeface="Catamaran" pitchFamily="2" charset="-18"/>
                        </a:rPr>
                        <a:t>| tvrdý italský sýr | polníček | citronová majonéza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tamaran" pitchFamily="2" charset="-18"/>
                          <a:cs typeface="Catamaran" pitchFamily="2" charset="-18"/>
                        </a:rPr>
                        <a:t>348</a:t>
                      </a:r>
                      <a:endParaRPr lang="cs-CZ" dirty="0"/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0067528"/>
                  </a:ext>
                </a:extLst>
              </a:tr>
              <a:tr h="582336">
                <a:tc gridSpan="2">
                  <a:txBody>
                    <a:bodyPr/>
                    <a:lstStyle/>
                    <a:p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salát s kachním prsem, pečenou dýní a švestkami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532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| kachní prso 160 g | salát | dýně | švestky 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defTabSz="532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| niva | dýně </a:t>
                      </a:r>
                      <a:r>
                        <a:rPr lang="cs-CZ" sz="1000" b="0" u="none" strike="noStrike" dirty="0" err="1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hokkaido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 | slunečnicová semínka | vlašské ořechy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685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298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5334">
                <a:tc gridSpan="2">
                  <a:txBody>
                    <a:bodyPr/>
                    <a:lstStyle/>
                    <a:p>
                      <a:pPr defTabSz="532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hovězí </a:t>
                      </a:r>
                      <a:r>
                        <a:rPr lang="cs-CZ" sz="1000" b="1" u="none" strike="noStrike" dirty="0" err="1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flank</a:t>
                      </a: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 steak s květákovým pyré 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532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| </a:t>
                      </a:r>
                      <a:r>
                        <a:rPr lang="cs-CZ" sz="1000" b="0" u="none" strike="noStrike" dirty="0" err="1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flank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 steak 200 g | květák | máslo | smetana 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532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| konfitovaný brambor | chorizo omáčka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685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368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2336">
                <a:tc gridSpan="2">
                  <a:txBody>
                    <a:bodyPr/>
                    <a:lstStyle/>
                    <a:p>
                      <a:r>
                        <a:rPr lang="cs-CZ" sz="1000" b="1" u="none" strike="noStrike" dirty="0" err="1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hummus</a:t>
                      </a: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 s pečenou řepou a grilovaným farmářským sýrem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685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| cizrna 250 g | farmářský sýr 100 g | pečená řepa </a:t>
                      </a:r>
                    </a:p>
                    <a:p>
                      <a:pPr defTabSz="685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| granátové jablko | salátek | </a:t>
                      </a:r>
                      <a:r>
                        <a:rPr lang="cs-CZ" sz="1000" b="0" u="none" strike="noStrike" dirty="0" err="1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romanesco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 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269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1" name="TextBox 3"/>
          <p:cNvSpPr/>
          <p:nvPr/>
        </p:nvSpPr>
        <p:spPr>
          <a:xfrm>
            <a:off x="150840" y="360360"/>
            <a:ext cx="3922200" cy="2954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cs-CZ" sz="1920" b="1">
                <a:solidFill>
                  <a:srgbClr val="000000"/>
                </a:solidFill>
                <a:latin typeface="Catamaran Bold"/>
                <a:cs typeface="Catamaran" panose="00000500000000000000" pitchFamily="2" charset="-18"/>
              </a:rPr>
              <a:t>na talíř do večera</a:t>
            </a:r>
            <a:endParaRPr lang="cs-CZ" sz="1920" b="1" u="none" strike="noStrike">
              <a:solidFill>
                <a:srgbClr val="000000"/>
              </a:solidFill>
              <a:uFillTx/>
              <a:latin typeface="Catamaran Bold"/>
              <a:cs typeface="Catamaran" panose="00000500000000000000" pitchFamily="2" charset="-18"/>
            </a:endParaRPr>
          </a:p>
        </p:txBody>
      </p:sp>
      <p:graphicFrame>
        <p:nvGraphicFramePr>
          <p:cNvPr id="82" name="Table 2"/>
          <p:cNvGraphicFramePr/>
          <p:nvPr>
            <p:extLst>
              <p:ext uri="{D42A27DB-BD31-4B8C-83A1-F6EECF244321}">
                <p14:modId xmlns:p14="http://schemas.microsoft.com/office/powerpoint/2010/main" val="2131365627"/>
              </p:ext>
            </p:extLst>
          </p:nvPr>
        </p:nvGraphicFramePr>
        <p:xfrm>
          <a:off x="8718470" y="697102"/>
          <a:ext cx="3922211" cy="3843900"/>
        </p:xfrm>
        <a:graphic>
          <a:graphicData uri="http://schemas.openxmlformats.org/drawingml/2006/table">
            <a:tbl>
              <a:tblPr/>
              <a:tblGrid>
                <a:gridCol w="34571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50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3821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NEALKOHOLICKÉ NÁPOJE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   kč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84240" marR="842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3821">
                <a:tc>
                  <a:txBody>
                    <a:bodyPr/>
                    <a:lstStyle/>
                    <a:p>
                      <a:pPr defTabSz="685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en-CZ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naše limonády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| 0.3l | </a:t>
                      </a:r>
                      <a:r>
                        <a:rPr lang="en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čerstvě připravené domácí limonády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79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</a:txBody>
                  <a:tcPr marR="684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2028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ledové čaje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| 0.3l</a:t>
                      </a:r>
                    </a:p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ea typeface="Microsoft YaHei"/>
                        </a:rPr>
                        <a:t>náš domácí </a:t>
                      </a:r>
                      <a:r>
                        <a:rPr lang="cs-CZ" sz="1000" b="0" u="none" strike="noStrike" err="1">
                          <a:solidFill>
                            <a:schemeClr val="dk1"/>
                          </a:solidFill>
                          <a:uFillTx/>
                          <a:latin typeface="Catamaran Bold"/>
                          <a:ea typeface="Microsoft YaHei"/>
                        </a:rPr>
                        <a:t>honey-orange-tea</a:t>
                      </a:r>
                      <a:endParaRPr lang="cs-CZ" sz="1000" b="0" u="none" strike="noStrike">
                        <a:solidFill>
                          <a:schemeClr val="dk1"/>
                        </a:solidFill>
                        <a:uFillTx/>
                        <a:latin typeface="Catamaran Bold"/>
                        <a:ea typeface="Microsoft YaHei"/>
                      </a:endParaRPr>
                    </a:p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ea typeface="Microsoft YaHei"/>
                        </a:rPr>
                        <a:t>náš domácí </a:t>
                      </a:r>
                      <a:r>
                        <a:rPr lang="cs-CZ" sz="1000" b="0" u="none" strike="noStrike" err="1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passion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fruit</a:t>
                      </a:r>
                      <a:endParaRPr lang="cs-CZ" sz="1000" b="0" u="none" strike="noStrike">
                        <a:solidFill>
                          <a:schemeClr val="dk1"/>
                        </a:solidFill>
                        <a:uFillTx/>
                        <a:latin typeface="Catamaran Bold"/>
                        <a:ea typeface="Microsoft YaHei"/>
                      </a:endParaRPr>
                    </a:p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i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ea typeface="Microsoft YaHei"/>
                        </a:rPr>
                        <a:t>nebo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ea typeface="Microsoft YaHei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ice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tea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 green </a:t>
                      </a:r>
                      <a:r>
                        <a:rPr lang="cs-CZ" sz="1000" b="0" u="none" strike="noStrike" err="1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tea&amp;peach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althaus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 Bold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79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</a:txBody>
                  <a:tcPr marR="684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4960">
                <a:tc>
                  <a:txBody>
                    <a:bodyPr/>
                    <a:lstStyle/>
                    <a:p>
                      <a:pPr defTabSz="532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en-CZ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karafa vody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| 0.5l nebo 1l </a:t>
                      </a:r>
                    </a:p>
                    <a:p>
                      <a:pPr defTabSz="532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en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filtrovaná voda neperlivá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</a:t>
                      </a:r>
                      <a:r>
                        <a:rPr lang="en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/ perlivá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 Bold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47</a:t>
                      </a:r>
                    </a:p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64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</a:txBody>
                  <a:tcPr marR="684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3821">
                <a:tc>
                  <a:txBody>
                    <a:bodyPr/>
                    <a:lstStyle/>
                    <a:p>
                      <a:pPr defTabSz="532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 dirty="0" err="1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römerquelle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| 0.33l | jemně perlivá / neperlivá </a:t>
                      </a:r>
                      <a:r>
                        <a:rPr lang="cs-CZ" sz="1000" b="0" i="0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/ perlivá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59</a:t>
                      </a:r>
                    </a:p>
                  </a:txBody>
                  <a:tcPr marR="684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2168317"/>
                  </a:ext>
                </a:extLst>
              </a:tr>
              <a:tr h="303821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en-CZ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fresh </a:t>
                      </a:r>
                      <a:r>
                        <a:rPr lang="en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pomeranč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</a:t>
                      </a:r>
                      <a:r>
                        <a:rPr lang="en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/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</a:t>
                      </a:r>
                      <a:r>
                        <a:rPr lang="en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grapefruit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</a:t>
                      </a:r>
                      <a:r>
                        <a:rPr lang="en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/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</a:t>
                      </a:r>
                      <a:r>
                        <a:rPr lang="en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mix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| 0.2l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7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9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</a:txBody>
                  <a:tcPr marR="684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3821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Z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coca-cola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| 0.2l | </a:t>
                      </a:r>
                      <a:r>
                        <a:rPr lang="en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original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/</a:t>
                      </a:r>
                      <a:r>
                        <a:rPr lang="en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zero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 Bold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69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</a:txBody>
                  <a:tcPr marR="684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3821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fanta | sprite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| 0.2l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69</a:t>
                      </a:r>
                    </a:p>
                  </a:txBody>
                  <a:tcPr marR="684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1691075"/>
                  </a:ext>
                </a:extLst>
              </a:tr>
              <a:tr h="303821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cappy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1" u="none" strike="noStrike" err="1">
                          <a:solidFill>
                            <a:schemeClr val="tx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juice</a:t>
                      </a:r>
                      <a:r>
                        <a:rPr lang="cs-CZ" sz="1000" b="1" u="none" strike="noStrike">
                          <a:solidFill>
                            <a:schemeClr val="tx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>
                          <a:solidFill>
                            <a:schemeClr val="tx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| 0.25l | jablko / jahoda 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69</a:t>
                      </a:r>
                    </a:p>
                  </a:txBody>
                  <a:tcPr marR="684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3985076"/>
                  </a:ext>
                </a:extLst>
              </a:tr>
              <a:tr h="366397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en-CZ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tonic water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| 0.2l |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thomas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henry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|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original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|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wild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berry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|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cherry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|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botanical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|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ginger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ale |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ginger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beer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69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</a:txBody>
                  <a:tcPr marR="684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3821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1" u="none" strike="noStrike" dirty="0" err="1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redbull</a:t>
                      </a:r>
                      <a:r>
                        <a:rPr lang="cs-CZ" sz="1000" b="1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| </a:t>
                      </a:r>
                      <a:r>
                        <a:rPr lang="cs-CZ" sz="1000" b="0" u="none" strike="noStrike" dirty="0" err="1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original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/ </a:t>
                      </a:r>
                      <a:r>
                        <a:rPr lang="cs-CZ" sz="1000" b="0" u="none" strike="noStrike" dirty="0" err="1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tropical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| 0,25l 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89</a:t>
                      </a:r>
                    </a:p>
                  </a:txBody>
                  <a:tcPr marR="684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0781893"/>
                  </a:ext>
                </a:extLst>
              </a:tr>
            </a:tbl>
          </a:graphicData>
        </a:graphic>
      </p:graphicFrame>
      <p:sp>
        <p:nvSpPr>
          <p:cNvPr id="83" name="TextBox 10"/>
          <p:cNvSpPr/>
          <p:nvPr/>
        </p:nvSpPr>
        <p:spPr>
          <a:xfrm>
            <a:off x="4618800" y="350280"/>
            <a:ext cx="3564000" cy="292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cs-CZ" sz="1920" b="1" u="none" strike="noStrike">
                <a:solidFill>
                  <a:schemeClr val="dk1"/>
                </a:solidFill>
                <a:uFillTx/>
                <a:latin typeface="Catamaran Bold"/>
              </a:rPr>
              <a:t>káva | teplé nápoje</a:t>
            </a:r>
            <a:endParaRPr lang="cs-CZ" sz="192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4" name="TextBox 3"/>
          <p:cNvSpPr/>
          <p:nvPr/>
        </p:nvSpPr>
        <p:spPr>
          <a:xfrm>
            <a:off x="8728200" y="350280"/>
            <a:ext cx="3922200" cy="2954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cs-CZ" sz="1920" b="1" u="none" strike="noStrike">
                <a:solidFill>
                  <a:schemeClr val="dk1"/>
                </a:solidFill>
                <a:uFillTx/>
                <a:latin typeface="Catamaran Bold"/>
              </a:rPr>
              <a:t>nealko | </a:t>
            </a:r>
            <a:r>
              <a:rPr lang="cs-CZ" sz="1920" b="1" u="none" strike="noStrike" err="1">
                <a:solidFill>
                  <a:schemeClr val="dk1"/>
                </a:solidFill>
                <a:uFillTx/>
                <a:latin typeface="Catamaran Bold"/>
              </a:rPr>
              <a:t>mimosy</a:t>
            </a:r>
            <a:endParaRPr lang="cs-CZ" sz="192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92" name="Table 4"/>
          <p:cNvGraphicFramePr/>
          <p:nvPr>
            <p:extLst>
              <p:ext uri="{D42A27DB-BD31-4B8C-83A1-F6EECF244321}">
                <p14:modId xmlns:p14="http://schemas.microsoft.com/office/powerpoint/2010/main" val="3959787011"/>
              </p:ext>
            </p:extLst>
          </p:nvPr>
        </p:nvGraphicFramePr>
        <p:xfrm>
          <a:off x="4557202" y="4214866"/>
          <a:ext cx="3788475" cy="3396888"/>
        </p:xfrm>
        <a:graphic>
          <a:graphicData uri="http://schemas.openxmlformats.org/drawingml/2006/table">
            <a:tbl>
              <a:tblPr/>
              <a:tblGrid>
                <a:gridCol w="33958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26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0658">
                <a:tc>
                  <a:txBody>
                    <a:bodyPr/>
                    <a:lstStyle/>
                    <a:p>
                      <a:pPr defTabSz="532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TEPLÉ NÁPOJE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kč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658">
                <a:tc>
                  <a:txBody>
                    <a:bodyPr/>
                    <a:lstStyle/>
                    <a:p>
                      <a:pPr marL="0" marR="0" lvl="0" indent="0" algn="l" defTabSz="10080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čerstvé čaje 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| </a:t>
                      </a:r>
                      <a:r>
                        <a:rPr lang="cs-CZ" sz="1000" b="0" i="1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zázvor  NEBO čerstvá máta s medem</a:t>
                      </a:r>
                      <a:endParaRPr lang="cs-CZ" sz="1000" b="0" i="1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74</a:t>
                      </a:r>
                    </a:p>
                  </a:txBody>
                  <a:tcPr marL="36000" marR="356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2978636"/>
                  </a:ext>
                </a:extLst>
              </a:tr>
              <a:tr h="320658">
                <a:tc>
                  <a:txBody>
                    <a:bodyPr/>
                    <a:lstStyle/>
                    <a:p>
                      <a:pPr marL="0" marR="0" lvl="0" indent="0" algn="l" defTabSz="10080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cs-CZ" sz="1000" b="1" i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yuzu</a:t>
                      </a:r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čaj </a:t>
                      </a:r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korejské citrusy naložené v medu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89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36000" marR="356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658">
                <a:tc>
                  <a:txBody>
                    <a:bodyPr/>
                    <a:lstStyle/>
                    <a:p>
                      <a:pPr marL="0" marR="0" lvl="0" indent="0" algn="l" defTabSz="10080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en-CZ" sz="1000" b="1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sypan</a:t>
                      </a: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é</a:t>
                      </a:r>
                      <a:r>
                        <a:rPr lang="en-CZ" sz="1000" b="1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 čaj</a:t>
                      </a: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e</a:t>
                      </a:r>
                      <a:endParaRPr lang="cs-CZ" sz="1000" b="1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76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36000" marR="356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4588">
                <a:tc>
                  <a:txBody>
                    <a:bodyPr/>
                    <a:lstStyle/>
                    <a:p>
                      <a:pPr defTabSz="1008000">
                        <a:lnSpc>
                          <a:spcPts val="9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     černé    </a:t>
                      </a:r>
                      <a:r>
                        <a:rPr lang="cs-CZ" sz="1000" b="0" i="1" u="none" strike="noStrike" err="1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english</a:t>
                      </a:r>
                      <a:r>
                        <a:rPr lang="cs-CZ" sz="1000" b="0" i="1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 </a:t>
                      </a:r>
                      <a:r>
                        <a:rPr lang="cs-CZ" sz="1000" b="0" i="1" u="none" strike="noStrike" err="1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breakfast</a:t>
                      </a:r>
                      <a:r>
                        <a:rPr lang="cs-CZ" sz="1000" b="0" i="1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 / earl </a:t>
                      </a:r>
                      <a:r>
                        <a:rPr lang="cs-CZ" sz="1000" b="0" i="1" u="none" strike="noStrike" err="1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grey</a:t>
                      </a:r>
                      <a:endParaRPr lang="cs-CZ" sz="1000" b="0" i="1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9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76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36000" marR="356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4588">
                <a:tc>
                  <a:txBody>
                    <a:bodyPr/>
                    <a:lstStyle/>
                    <a:p>
                      <a:pPr defTabSz="1008000">
                        <a:lnSpc>
                          <a:spcPts val="9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     zelené   </a:t>
                      </a:r>
                      <a:r>
                        <a:rPr lang="cs-CZ" sz="1000" b="0" i="1" u="none" strike="noStrike" err="1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sencha</a:t>
                      </a:r>
                      <a:r>
                        <a:rPr lang="cs-CZ" sz="1000" b="0" i="1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 </a:t>
                      </a:r>
                      <a:r>
                        <a:rPr lang="cs-CZ" sz="1000" b="0" i="1" u="none" strike="noStrike" err="1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senpai</a:t>
                      </a:r>
                      <a:r>
                        <a:rPr lang="cs-CZ" sz="1000" b="0" i="1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 / </a:t>
                      </a:r>
                      <a:r>
                        <a:rPr lang="cs-CZ" sz="1000" b="0" i="1" u="none" strike="noStrike" err="1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jasmine</a:t>
                      </a:r>
                      <a:r>
                        <a:rPr lang="cs-CZ" sz="1000" b="0" i="1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 ting </a:t>
                      </a:r>
                      <a:r>
                        <a:rPr lang="cs-CZ" sz="1000" b="0" i="1" u="none" strike="noStrike" err="1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yuan</a:t>
                      </a:r>
                      <a:endParaRPr lang="cs-CZ" sz="1000" b="0" i="1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9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76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36000" marR="356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4588">
                <a:tc>
                  <a:txBody>
                    <a:bodyPr/>
                    <a:lstStyle/>
                    <a:p>
                      <a:pPr defTabSz="1008000">
                        <a:lnSpc>
                          <a:spcPts val="9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    ovocné   </a:t>
                      </a:r>
                      <a:r>
                        <a:rPr lang="cs-CZ" sz="1000" b="0" i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red</a:t>
                      </a:r>
                      <a:r>
                        <a:rPr lang="cs-CZ" sz="1000" b="0" i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i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fruit</a:t>
                      </a:r>
                      <a:r>
                        <a:rPr lang="cs-CZ" sz="1000" b="0" i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/ </a:t>
                      </a:r>
                      <a:r>
                        <a:rPr lang="cs-CZ" sz="1000" b="0" i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sicilian</a:t>
                      </a:r>
                      <a:r>
                        <a:rPr lang="cs-CZ" sz="1000" b="0" i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i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orange</a:t>
                      </a:r>
                      <a:r>
                        <a:rPr lang="cs-CZ" sz="1000" b="0" i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/ </a:t>
                      </a:r>
                      <a:r>
                        <a:rPr lang="cs-CZ" sz="1000" b="0" i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sweet</a:t>
                      </a:r>
                      <a:r>
                        <a:rPr lang="cs-CZ" sz="1000" b="0" i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i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November</a:t>
                      </a:r>
                      <a:endParaRPr lang="cs-CZ" sz="1000" b="0" i="1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9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76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36000" marR="356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4588">
                <a:tc>
                  <a:txBody>
                    <a:bodyPr/>
                    <a:lstStyle/>
                    <a:p>
                      <a:pPr defTabSz="1008000">
                        <a:lnSpc>
                          <a:spcPts val="9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    bylinkové   </a:t>
                      </a:r>
                      <a:r>
                        <a:rPr lang="cs-CZ" sz="1000" b="0" i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herbal</a:t>
                      </a:r>
                      <a:r>
                        <a:rPr lang="cs-CZ" sz="1000" b="0" i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i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temptation</a:t>
                      </a:r>
                      <a:r>
                        <a:rPr lang="cs-CZ" sz="1000" b="0" i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/ rooibos </a:t>
                      </a:r>
                      <a:r>
                        <a:rPr lang="cs-CZ" sz="1000" b="0" i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strawberry</a:t>
                      </a:r>
                      <a:endParaRPr lang="cs-CZ" sz="1000" b="0" i="1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9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76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36000" marR="356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4588">
                <a:tc>
                  <a:txBody>
                    <a:bodyPr/>
                    <a:lstStyle/>
                    <a:p>
                      <a:pPr marL="0" marR="0" lvl="0" indent="0" algn="l" defTabSz="10080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horká čokoláda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</a:t>
                      </a:r>
                      <a:r>
                        <a:rPr lang="cs-CZ" sz="1000" b="0" i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na přání s čepicí čerstvé šlehačky + 25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9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76</a:t>
                      </a:r>
                    </a:p>
                  </a:txBody>
                  <a:tcPr marL="36000" marR="356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0658">
                <a:tc>
                  <a:txBody>
                    <a:bodyPr/>
                    <a:lstStyle/>
                    <a:p>
                      <a:pPr defTabSz="10080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i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chai</a:t>
                      </a:r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latte </a:t>
                      </a:r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indický čaj se směsí koření</a:t>
                      </a:r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mléko</a:t>
                      </a:r>
                      <a:endParaRPr lang="cs-CZ" sz="1000" b="1" i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89</a:t>
                      </a:r>
                    </a:p>
                  </a:txBody>
                  <a:tcPr marL="36000" marR="356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9574668"/>
                  </a:ext>
                </a:extLst>
              </a:tr>
              <a:tr h="320658">
                <a:tc>
                  <a:txBody>
                    <a:bodyPr/>
                    <a:lstStyle/>
                    <a:p>
                      <a:pPr marL="0" marR="0" lvl="0" indent="0" algn="l" defTabSz="10080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svařák </a:t>
                      </a:r>
                      <a:r>
                        <a:rPr lang="cs-CZ" sz="1000" b="1" i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clásico</a:t>
                      </a:r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červené víno | skořice | hřebíček</a:t>
                      </a:r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pomeranč</a:t>
                      </a:r>
                      <a:endParaRPr lang="cs-CZ" sz="1000" b="1" i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89</a:t>
                      </a:r>
                    </a:p>
                  </a:txBody>
                  <a:tcPr marL="36000" marR="356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3196298"/>
                  </a:ext>
                </a:extLst>
              </a:tr>
            </a:tbl>
          </a:graphicData>
        </a:graphic>
      </p:graphicFrame>
      <p:graphicFrame>
        <p:nvGraphicFramePr>
          <p:cNvPr id="2" name="Tabulka 15">
            <a:extLst>
              <a:ext uri="{FF2B5EF4-FFF2-40B4-BE49-F238E27FC236}">
                <a16:creationId xmlns:a16="http://schemas.microsoft.com/office/drawing/2014/main" id="{1886D08A-BCCF-3635-DECD-0C0896B77BD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8410091"/>
              </p:ext>
            </p:extLst>
          </p:nvPr>
        </p:nvGraphicFramePr>
        <p:xfrm>
          <a:off x="4557204" y="707261"/>
          <a:ext cx="3788474" cy="2154444"/>
        </p:xfrm>
        <a:graphic>
          <a:graphicData uri="http://schemas.openxmlformats.org/drawingml/2006/table">
            <a:tbl>
              <a:tblPr/>
              <a:tblGrid>
                <a:gridCol w="34071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3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2401">
                <a:tc>
                  <a:txBody>
                    <a:bodyPr/>
                    <a:lstStyle/>
                    <a:p>
                      <a:pPr defTabSz="1280160">
                        <a:lnSpc>
                          <a:spcPct val="150000"/>
                        </a:lnSpc>
                      </a:pPr>
                      <a:r>
                        <a:rPr lang="en-CZ" sz="1000" b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COFFEE </a:t>
                      </a: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AND SPECIALS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ct val="150000"/>
                        </a:lnSpc>
                      </a:pP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kč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729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espresso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59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81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espresso </a:t>
                      </a:r>
                      <a:r>
                        <a:rPr lang="cs-CZ" sz="1000" b="1" u="none" strike="noStrike" err="1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americano</a:t>
                      </a: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/ </a:t>
                      </a:r>
                      <a:r>
                        <a:rPr lang="cs-CZ" sz="1000" b="1" u="none" strike="noStrike" err="1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lungo</a:t>
                      </a:r>
                      <a:endParaRPr lang="cs-CZ" sz="1000" b="1" u="none" strike="noStrike">
                        <a:solidFill>
                          <a:schemeClr val="dk1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68          </a:t>
                      </a:r>
                      <a:endParaRPr lang="en-CZ" sz="1000" b="0" u="none" strike="noStrike">
                        <a:solidFill>
                          <a:schemeClr val="dk1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409791"/>
                  </a:ext>
                </a:extLst>
              </a:tr>
              <a:tr h="1981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cappucino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79</a:t>
                      </a:r>
                      <a:endParaRPr lang="en-CZ" sz="1000" b="0" u="none" strike="noStrike">
                        <a:solidFill>
                          <a:schemeClr val="dk1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4786696"/>
                  </a:ext>
                </a:extLst>
              </a:tr>
              <a:tr h="1981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i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... ale i mnohem více, zeptejte se </a:t>
                      </a:r>
                      <a:r>
                        <a:rPr lang="cs-CZ" sz="1000" b="0" i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  <a:sym typeface="Wingdings" panose="05000000000000000000" pitchFamily="2" charset="2"/>
                        </a:rPr>
                        <a:t>:)</a:t>
                      </a:r>
                      <a:endParaRPr lang="cs-CZ" sz="1000" b="0" i="1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000" b="0" u="none" strike="noStrike">
                        <a:solidFill>
                          <a:schemeClr val="dk1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0748470"/>
                  </a:ext>
                </a:extLst>
              </a:tr>
              <a:tr h="367329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b</a:t>
                      </a:r>
                      <a:r>
                        <a:rPr lang="en-CZ" sz="1000" b="1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ailatte</a:t>
                      </a: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endParaRPr lang="cs-CZ" sz="1000" b="1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b</a:t>
                      </a: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ailey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´s | </a:t>
                      </a: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mléko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| </a:t>
                      </a: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espresso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| </a:t>
                      </a: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m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l</a:t>
                      </a: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éčná pěna</a:t>
                      </a:r>
                      <a:endParaRPr lang="cs-CZ" sz="1000" b="0" u="none" strike="noStrike">
                        <a:solidFill>
                          <a:schemeClr val="dk1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134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7329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espresso </a:t>
                      </a:r>
                      <a:r>
                        <a:rPr lang="cs-CZ" sz="1000" b="1" u="none" strike="noStrike" err="1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tonic</a:t>
                      </a:r>
                      <a:endParaRPr lang="cs-CZ" sz="1000" b="1" u="none" strike="noStrike">
                        <a:solidFill>
                          <a:schemeClr val="dk1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</a:t>
                      </a:r>
                      <a:r>
                        <a:rPr lang="cs-CZ" sz="1000" b="0" u="none" strike="noStrike" err="1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thomas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henry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tonic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| espresso | led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105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7329">
                <a:tc>
                  <a:txBody>
                    <a:bodyPr/>
                    <a:lstStyle/>
                    <a:p>
                      <a:pPr defTabSz="532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 dirty="0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fresh</a:t>
                      </a:r>
                      <a:r>
                        <a:rPr lang="cs-CZ" sz="1000" b="1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espresso</a:t>
                      </a:r>
                    </a:p>
                    <a:p>
                      <a:pPr defTabSz="532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hot</a:t>
                      </a:r>
                      <a:r>
                        <a:rPr lang="cs-CZ" sz="1000" b="0" i="1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i="1" u="none" strike="noStrike" dirty="0" err="1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or</a:t>
                      </a:r>
                      <a:r>
                        <a:rPr lang="cs-CZ" sz="1000" b="0" i="1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dirty="0" err="1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cold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| </a:t>
                      </a:r>
                      <a:r>
                        <a:rPr lang="cs-CZ" sz="1000" b="0" u="none" strike="noStrike" dirty="0" err="1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orange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dirty="0" err="1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fresh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| espresso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104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58FEEF8-86D8-528D-BE90-BC02D3E07AD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47695561"/>
              </p:ext>
            </p:extLst>
          </p:nvPr>
        </p:nvGraphicFramePr>
        <p:xfrm>
          <a:off x="8728200" y="4592357"/>
          <a:ext cx="3922199" cy="4934624"/>
        </p:xfrm>
        <a:graphic>
          <a:graphicData uri="http://schemas.openxmlformats.org/drawingml/2006/table">
            <a:tbl>
              <a:tblPr/>
              <a:tblGrid>
                <a:gridCol w="34709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1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5714">
                <a:tc>
                  <a:txBody>
                    <a:bodyPr/>
                    <a:lstStyle/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MIMOSY &amp; SPRITZY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kč</a:t>
                      </a:r>
                      <a:endParaRPr lang="en-CZ" sz="1000" b="1" u="none" strike="noStrike">
                        <a:solidFill>
                          <a:schemeClr val="dk1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714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en-GB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classico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|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 prosecco 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| </a:t>
                      </a:r>
                      <a:r>
                        <a:rPr lang="cs-CZ" sz="1000" b="0" u="none" strike="noStrike" err="1">
                          <a:solidFill>
                            <a:schemeClr val="dk1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fresh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chemeClr val="dk1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orange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 | pomeranč 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| slza campari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</a:txBody>
                  <a:tcPr marL="11160" marR="1116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ct val="100000"/>
                        </a:lnSpc>
                      </a:pPr>
                      <a:r>
                        <a:rPr lang="en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1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29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714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en-GB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original  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prosecco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 | </a:t>
                      </a:r>
                      <a:r>
                        <a:rPr lang="cs-CZ" sz="1000" b="0" u="none" strike="noStrike" err="1">
                          <a:solidFill>
                            <a:schemeClr val="dk1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fresh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chemeClr val="dk1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orange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 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</a:txBody>
                  <a:tcPr marL="11160" marR="1116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ct val="100000"/>
                        </a:lnSpc>
                      </a:pP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1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29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</a:txBody>
                  <a:tcPr marL="81720" marR="81720" anchor="ctr">
                    <a:lnL w="12240">
                      <a:noFill/>
                      <a:prstDash val="solid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714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en-GB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ruby red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prosecco 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| fresh grapefruit 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</a:txBody>
                  <a:tcPr marL="11160" marR="1116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ct val="100000"/>
                        </a:lnSpc>
                      </a:pP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1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29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</a:txBody>
                  <a:tcPr marL="81720" marR="81720" anchor="ctr">
                    <a:lnL w="12240">
                      <a:noFill/>
                      <a:prstDash val="solid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5714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en-GB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bellini 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| prosseco 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| broskové pyré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</a:txBody>
                  <a:tcPr marL="11160" marR="1116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ct val="100000"/>
                        </a:lnSpc>
                      </a:pP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1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29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</a:txBody>
                  <a:tcPr marL="81720" marR="81720" anchor="ctr">
                    <a:lnL w="12240">
                      <a:noFill/>
                      <a:prstDash val="solid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5714">
                <a:tc>
                  <a:txBody>
                    <a:bodyPr/>
                    <a:lstStyle/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en-GB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maracuja 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| prosecco</a:t>
                      </a:r>
                      <a:r>
                        <a:rPr lang="en-GB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| yuzu maracuja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</a:txBody>
                  <a:tcPr marL="11160" marR="1116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ct val="100000"/>
                        </a:lnSpc>
                      </a:pP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1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29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</a:txBody>
                  <a:tcPr marL="81720" marR="81720" anchor="ctr">
                    <a:lnL w="12240">
                      <a:noFill/>
                      <a:prstDash val="solid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5714">
                <a:tc>
                  <a:txBody>
                    <a:bodyPr/>
                    <a:lstStyle/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sunrise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| prosecco | fresh orange | grenadina</a:t>
                      </a:r>
                    </a:p>
                  </a:txBody>
                  <a:tcPr marL="11160" marR="1116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ct val="1000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129</a:t>
                      </a:r>
                    </a:p>
                  </a:txBody>
                  <a:tcPr marL="81720" marR="81720" anchor="ctr">
                    <a:lnL w="12240">
                      <a:noFill/>
                      <a:prstDash val="solid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9957450"/>
                  </a:ext>
                </a:extLst>
              </a:tr>
              <a:tr h="157856">
                <a:tc gridSpan="2">
                  <a:txBody>
                    <a:bodyPr/>
                    <a:lstStyle/>
                    <a:p>
                      <a:pPr algn="l" defTabSz="1280160">
                        <a:lnSpc>
                          <a:spcPct val="100000"/>
                        </a:lnSpc>
                      </a:pPr>
                      <a:r>
                        <a:rPr lang="cs-CZ" sz="800" b="0" i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                                                                              všechny </a:t>
                      </a:r>
                      <a:r>
                        <a:rPr lang="cs-CZ" sz="800" b="0" i="1" u="none" strike="noStrike" err="1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mimosy</a:t>
                      </a:r>
                      <a:r>
                        <a:rPr lang="cs-CZ" sz="800" b="0" i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i </a:t>
                      </a:r>
                      <a:r>
                        <a:rPr lang="cs-CZ" sz="800" b="0" i="1" u="none" strike="noStrike" err="1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spritzy</a:t>
                      </a:r>
                      <a:r>
                        <a:rPr lang="cs-CZ" sz="800" b="0" i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 </a:t>
                      </a:r>
                      <a:r>
                        <a:rPr lang="cs-CZ" sz="800" b="1" i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umíme i v nealko verzi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defTabSz="1280160">
                        <a:lnSpc>
                          <a:spcPct val="100000"/>
                        </a:lnSpc>
                      </a:pPr>
                      <a:endParaRPr lang="cs-CZ" sz="800" b="0" i="1" u="none" strike="noStrike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</a:txBody>
                  <a:tcPr marL="81720" marR="81720" anchor="ctr">
                    <a:lnL w="12240">
                      <a:noFill/>
                      <a:prstDash val="solid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8281659"/>
                  </a:ext>
                </a:extLst>
              </a:tr>
              <a:tr h="315714">
                <a:tc>
                  <a:txBody>
                    <a:bodyPr/>
                    <a:lstStyle/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cs-CZ" sz="1000" b="1" u="none" strike="noStrike" dirty="0" err="1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violett</a:t>
                      </a:r>
                      <a:r>
                        <a:rPr lang="cs-CZ" sz="1000" b="1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</a:t>
                      </a:r>
                      <a:r>
                        <a:rPr lang="cs-CZ" sz="1000" b="1" u="none" strike="noStrike" dirty="0" err="1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spritz</a:t>
                      </a:r>
                      <a:endParaRPr lang="cs-CZ" sz="1000" b="1" u="none" strike="noStrike" dirty="0">
                        <a:solidFill>
                          <a:srgbClr val="000000"/>
                        </a:solidFill>
                        <a:uFillTx/>
                        <a:latin typeface="Catamaran Bold"/>
                      </a:endParaRPr>
                    </a:p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| prosecco | fialkový sirup 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| soda | máta | limeta | led 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Catamaran Bold"/>
                      </a:endParaRP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ct val="1000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159</a:t>
                      </a:r>
                    </a:p>
                  </a:txBody>
                  <a:tcPr marL="81720" marR="81720" anchor="ctr">
                    <a:lnL w="12240">
                      <a:noFill/>
                      <a:prstDash val="solid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1964483"/>
                  </a:ext>
                </a:extLst>
              </a:tr>
              <a:tr h="513034">
                <a:tc>
                  <a:txBody>
                    <a:bodyPr/>
                    <a:lstStyle/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cs-CZ" sz="1000" b="1" u="none" strike="noStrike" err="1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hugo</a:t>
                      </a: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 </a:t>
                      </a:r>
                      <a:r>
                        <a:rPr lang="cs-CZ" sz="1000" b="1" u="none" strike="noStrike" err="1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spritz</a:t>
                      </a: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 </a:t>
                      </a:r>
                    </a:p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| prosecco | bezinkový sirup | soda | máta | limeta | led 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 Bold"/>
                      </a:endParaRP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ct val="1000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159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 Bold"/>
                      </a:endParaRPr>
                    </a:p>
                  </a:txBody>
                  <a:tcPr marL="81720" marR="81720" anchor="ctr">
                    <a:lnL w="12240">
                      <a:noFill/>
                      <a:prstDash val="solid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3514338"/>
                  </a:ext>
                </a:extLst>
              </a:tr>
              <a:tr h="315714">
                <a:tc>
                  <a:txBody>
                    <a:bodyPr/>
                    <a:lstStyle/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en-GB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aperol spritz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|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aperol | 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prosecco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| soda | pomeranč | led</a:t>
                      </a: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ct val="100000"/>
                        </a:lnSpc>
                      </a:pP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1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6</a:t>
                      </a: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9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</a:txBody>
                  <a:tcPr marL="81720" marR="81720" anchor="ctr">
                    <a:lnL w="12240">
                      <a:noFill/>
                      <a:prstDash val="solid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6139448"/>
                  </a:ext>
                </a:extLst>
              </a:tr>
              <a:tr h="513034">
                <a:tc>
                  <a:txBody>
                    <a:bodyPr/>
                    <a:lstStyle/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limoncello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</a:t>
                      </a: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vanilla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spritz </a:t>
                      </a:r>
                    </a:p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|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limoncello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|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galliano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vanilla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| prosecco | soda | citron | led</a:t>
                      </a: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ct val="1000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169</a:t>
                      </a:r>
                    </a:p>
                  </a:txBody>
                  <a:tcPr marL="81720" marR="81720" anchor="ctr">
                    <a:lnL w="12240">
                      <a:noFill/>
                      <a:prstDash val="solid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9743572"/>
                  </a:ext>
                </a:extLst>
              </a:tr>
              <a:tr h="315714">
                <a:tc>
                  <a:txBody>
                    <a:bodyPr/>
                    <a:lstStyle/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campari spritz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| campari | prosecco | soda | grapefruit | led</a:t>
                      </a: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ct val="1000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159</a:t>
                      </a:r>
                    </a:p>
                  </a:txBody>
                  <a:tcPr marL="81720" marR="81720" anchor="ctr">
                    <a:lnL w="12240">
                      <a:noFill/>
                      <a:prstDash val="solid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2311791"/>
                  </a:ext>
                </a:extLst>
              </a:tr>
              <a:tr h="513034">
                <a:tc>
                  <a:txBody>
                    <a:bodyPr/>
                    <a:lstStyle/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cs-CZ" sz="1000" b="1" u="none" strike="noStrike" dirty="0" err="1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fruity</a:t>
                      </a:r>
                      <a:r>
                        <a:rPr lang="cs-CZ" sz="1000" b="1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1" u="none" strike="noStrike" dirty="0" err="1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spritz</a:t>
                      </a:r>
                      <a:r>
                        <a:rPr lang="cs-CZ" sz="1000" b="1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domácí pyré dle denní nabídky</a:t>
                      </a:r>
                    </a:p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prosecco | soda | led | ovoce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159</a:t>
                      </a:r>
                    </a:p>
                  </a:txBody>
                  <a:tcPr marL="81720" marR="81720" anchor="ctr">
                    <a:lnL w="12240">
                      <a:noFill/>
                      <a:prstDash val="solid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9187611"/>
                  </a:ext>
                </a:extLst>
              </a:tr>
            </a:tbl>
          </a:graphicData>
        </a:graphic>
      </p:graphicFrame>
      <p:graphicFrame>
        <p:nvGraphicFramePr>
          <p:cNvPr id="4" name="Tabulka 23">
            <a:extLst>
              <a:ext uri="{FF2B5EF4-FFF2-40B4-BE49-F238E27FC236}">
                <a16:creationId xmlns:a16="http://schemas.microsoft.com/office/drawing/2014/main" id="{EE0A5D20-74CE-B281-B087-6771635A74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09843134"/>
              </p:ext>
            </p:extLst>
          </p:nvPr>
        </p:nvGraphicFramePr>
        <p:xfrm>
          <a:off x="4557202" y="7722056"/>
          <a:ext cx="3788475" cy="1651260"/>
        </p:xfrm>
        <a:graphic>
          <a:graphicData uri="http://schemas.openxmlformats.org/drawingml/2006/table">
            <a:tbl>
              <a:tblPr/>
              <a:tblGrid>
                <a:gridCol w="3405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3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0252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VIRGIN DRINK</a:t>
                      </a:r>
                      <a:r>
                        <a:rPr lang="cs-CZ" sz="800" b="1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´S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1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kč</a:t>
                      </a: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252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virgin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bee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medový sirup |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ginger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tonic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| limetková šťáva</a:t>
                      </a:r>
                    </a:p>
                  </a:txBody>
                  <a:tcPr marL="9000" marR="90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109</a:t>
                      </a:r>
                    </a:p>
                  </a:txBody>
                  <a:tcPr marL="68040" marR="680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252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mango-</a:t>
                      </a: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rooi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mango | soda | shot rooibosu | limetková šťáva</a:t>
                      </a:r>
                    </a:p>
                  </a:txBody>
                  <a:tcPr marL="9000" marR="90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89</a:t>
                      </a:r>
                    </a:p>
                  </a:txBody>
                  <a:tcPr marL="68040" marR="680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733677"/>
                  </a:ext>
                </a:extLst>
              </a:tr>
              <a:tr h="330252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1" u="none" strike="noStrike" dirty="0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fruity</a:t>
                      </a:r>
                      <a:r>
                        <a:rPr lang="cs-CZ" sz="1000" b="1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1" u="none" strike="noStrike" dirty="0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ginsecco</a:t>
                      </a:r>
                      <a:r>
                        <a:rPr lang="cs-CZ" sz="1000" b="1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naše ovocné pyré | nealko gin | nealko prosecco</a:t>
                      </a:r>
                    </a:p>
                  </a:txBody>
                  <a:tcPr marL="9000" marR="90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149</a:t>
                      </a:r>
                    </a:p>
                  </a:txBody>
                  <a:tcPr marL="68040" marR="680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0252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virgin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queen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|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toison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gin nealko |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 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dry 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t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onic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| limetková šťáva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led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" marR="90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179</a:t>
                      </a:r>
                    </a:p>
                  </a:txBody>
                  <a:tcPr marL="68040" marR="680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9037188"/>
                  </a:ext>
                </a:extLst>
              </a:tr>
            </a:tbl>
          </a:graphicData>
        </a:graphic>
      </p:graphicFrame>
      <p:graphicFrame>
        <p:nvGraphicFramePr>
          <p:cNvPr id="5" name="Tabulka 23">
            <a:extLst>
              <a:ext uri="{FF2B5EF4-FFF2-40B4-BE49-F238E27FC236}">
                <a16:creationId xmlns:a16="http://schemas.microsoft.com/office/drawing/2014/main" id="{AD7F3C03-D37E-3901-FA3F-331164D81B2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081079"/>
              </p:ext>
            </p:extLst>
          </p:nvPr>
        </p:nvGraphicFramePr>
        <p:xfrm>
          <a:off x="150840" y="9186308"/>
          <a:ext cx="3922199" cy="374015"/>
        </p:xfrm>
        <a:graphic>
          <a:graphicData uri="http://schemas.openxmlformats.org/drawingml/2006/table">
            <a:tbl>
              <a:tblPr/>
              <a:tblGrid>
                <a:gridCol w="39221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 defTabSz="1280160">
                        <a:lnSpc>
                          <a:spcPts val="1100"/>
                        </a:lnSpc>
                      </a:pPr>
                      <a:r>
                        <a:rPr lang="cs-CZ" sz="1000" b="0" i="1" u="none" strike="noStrike" dirty="0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děkujeme našim dodavatelům:</a:t>
                      </a:r>
                    </a:p>
                    <a:p>
                      <a:pPr algn="r" defTabSz="1280160">
                        <a:lnSpc>
                          <a:spcPts val="1100"/>
                        </a:lnSpc>
                      </a:pPr>
                      <a:r>
                        <a:rPr lang="cs-CZ" sz="1000" b="0" i="1" u="none" strike="noStrike" dirty="0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farma struhy, vejce ze </a:t>
                      </a:r>
                      <a:r>
                        <a:rPr lang="cs-CZ" sz="1000" b="0" i="1" u="none" strike="noStrike" dirty="0" err="1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šumavy</a:t>
                      </a:r>
                      <a:r>
                        <a:rPr lang="cs-CZ" sz="1000" b="0" i="1" u="none" strike="noStrike" dirty="0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, maso </a:t>
                      </a:r>
                      <a:r>
                        <a:rPr lang="cs-CZ" sz="1000" b="0" i="1" u="none" strike="noStrike" dirty="0" err="1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vojenice</a:t>
                      </a:r>
                      <a:endParaRPr lang="cs-CZ" sz="1000" b="0" i="1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7" name="Picture 1">
            <a:extLst>
              <a:ext uri="{FF2B5EF4-FFF2-40B4-BE49-F238E27FC236}">
                <a16:creationId xmlns:a16="http://schemas.microsoft.com/office/drawing/2014/main" id="{D641A37E-C118-C84A-1096-5C9B692AD31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558472" y="4146728"/>
            <a:ext cx="133105" cy="136275"/>
          </a:xfrm>
          <a:prstGeom prst="rect">
            <a:avLst/>
          </a:prstGeom>
        </p:spPr>
      </p:pic>
      <p:pic>
        <p:nvPicPr>
          <p:cNvPr id="8" name="Picture 1">
            <a:extLst>
              <a:ext uri="{FF2B5EF4-FFF2-40B4-BE49-F238E27FC236}">
                <a16:creationId xmlns:a16="http://schemas.microsoft.com/office/drawing/2014/main" id="{E7747541-3DCE-84B0-18A4-922EBB6CDFE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558472" y="1233002"/>
            <a:ext cx="133105" cy="136275"/>
          </a:xfrm>
          <a:prstGeom prst="rect">
            <a:avLst/>
          </a:prstGeom>
        </p:spPr>
      </p:pic>
      <p:pic>
        <p:nvPicPr>
          <p:cNvPr id="17" name="Grafický objekt 16" descr="Čili paprička obrys">
            <a:extLst>
              <a:ext uri="{FF2B5EF4-FFF2-40B4-BE49-F238E27FC236}">
                <a16:creationId xmlns:a16="http://schemas.microsoft.com/office/drawing/2014/main" id="{CB6D8C43-B438-5A32-765D-5336859B606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71404" y="1221773"/>
            <a:ext cx="158734" cy="158734"/>
          </a:xfrm>
          <a:prstGeom prst="rect">
            <a:avLst/>
          </a:prstGeom>
        </p:spPr>
      </p:pic>
      <p:graphicFrame>
        <p:nvGraphicFramePr>
          <p:cNvPr id="10" name="Table 4">
            <a:extLst>
              <a:ext uri="{FF2B5EF4-FFF2-40B4-BE49-F238E27FC236}">
                <a16:creationId xmlns:a16="http://schemas.microsoft.com/office/drawing/2014/main" id="{6877EEB2-2146-DF08-FB5A-5E36623E24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47225163"/>
              </p:ext>
            </p:extLst>
          </p:nvPr>
        </p:nvGraphicFramePr>
        <p:xfrm>
          <a:off x="4557202" y="2972007"/>
          <a:ext cx="3788475" cy="1132557"/>
        </p:xfrm>
        <a:graphic>
          <a:graphicData uri="http://schemas.openxmlformats.org/drawingml/2006/table">
            <a:tbl>
              <a:tblPr/>
              <a:tblGrid>
                <a:gridCol w="34014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0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5649">
                <a:tc>
                  <a:txBody>
                    <a:bodyPr/>
                    <a:lstStyle/>
                    <a:p>
                      <a:pPr defTabSz="532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MATCHA 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kč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5610">
                <a:tc>
                  <a:txBody>
                    <a:bodyPr/>
                    <a:lstStyle/>
                    <a:p>
                      <a:pPr defTabSz="10080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matcha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latté 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japonský zelený čaj | mléko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98</a:t>
                      </a:r>
                    </a:p>
                  </a:txBody>
                  <a:tcPr marL="36000" marR="356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2978636"/>
                  </a:ext>
                </a:extLst>
              </a:tr>
              <a:tr h="275649">
                <a:tc>
                  <a:txBody>
                    <a:bodyPr/>
                    <a:lstStyle/>
                    <a:p>
                      <a:pPr marL="0" marR="0" lvl="0" indent="0" algn="l" defTabSz="10080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cs-CZ" sz="1000" b="1" u="none" strike="noStrike" err="1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matcha</a:t>
                      </a: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1" u="none" strike="noStrike" err="1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fresh</a:t>
                      </a: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1" u="none" strike="noStrike" err="1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lemonade</a:t>
                      </a: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pomeranč </a:t>
                      </a:r>
                      <a:r>
                        <a:rPr lang="cs-CZ" sz="1000" b="0" i="1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nebo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grep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98</a:t>
                      </a:r>
                    </a:p>
                  </a:txBody>
                  <a:tcPr marL="36000" marR="356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5649">
                <a:tc>
                  <a:txBody>
                    <a:bodyPr/>
                    <a:lstStyle/>
                    <a:p>
                      <a:pPr marL="0" marR="0" lvl="0" indent="0" algn="l" defTabSz="10080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cs-CZ" sz="1000" b="1" u="none" strike="noStrike" err="1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matcha</a:t>
                      </a: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1" u="none" strike="noStrike" err="1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tonic</a:t>
                      </a: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</a:t>
                      </a:r>
                      <a:r>
                        <a:rPr lang="cs-CZ" sz="1000" b="0" u="none" strike="noStrike" err="1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thomas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henry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tonic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| led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105</a:t>
                      </a:r>
                    </a:p>
                  </a:txBody>
                  <a:tcPr marL="36000" marR="356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9934211"/>
                  </a:ext>
                </a:extLst>
              </a:tr>
            </a:tbl>
          </a:graphicData>
        </a:graphic>
      </p:graphicFrame>
      <p:graphicFrame>
        <p:nvGraphicFramePr>
          <p:cNvPr id="40" name="Table 4"/>
          <p:cNvGraphicFramePr/>
          <p:nvPr>
            <p:extLst>
              <p:ext uri="{D42A27DB-BD31-4B8C-83A1-F6EECF244321}">
                <p14:modId xmlns:p14="http://schemas.microsoft.com/office/powerpoint/2010/main" val="1928031721"/>
              </p:ext>
            </p:extLst>
          </p:nvPr>
        </p:nvGraphicFramePr>
        <p:xfrm>
          <a:off x="140760" y="4498203"/>
          <a:ext cx="3884040" cy="4688108"/>
        </p:xfrm>
        <a:graphic>
          <a:graphicData uri="http://schemas.openxmlformats.org/drawingml/2006/table">
            <a:tbl>
              <a:tblPr/>
              <a:tblGrid>
                <a:gridCol w="34697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3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1733">
                <a:tc>
                  <a:txBody>
                    <a:bodyPr/>
                    <a:lstStyle/>
                    <a:p>
                      <a:pPr defTabSz="128016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TAPAS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ct val="100000"/>
                        </a:lnSpc>
                      </a:pP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kč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6799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 dirty="0" err="1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arancini</a:t>
                      </a: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 s </a:t>
                      </a:r>
                      <a:r>
                        <a:rPr lang="cs-CZ" sz="1000" b="1" u="none" strike="noStrike" dirty="0" err="1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cheddarem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| 3 ks | rýže | cheddar | avokádo | kreveta | majonéza | kopr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ts val="1199"/>
                        </a:lnSpc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149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2480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 Bold"/>
                        </a:rPr>
                        <a:t>mini tacos s kachním masem a mangovou salsou</a:t>
                      </a:r>
                      <a:br>
                        <a:rPr lang="cs-CZ" sz="10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 Bold"/>
                        </a:rPr>
                      </a:br>
                      <a:r>
                        <a:rPr lang="en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| 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pšeničná tortilla 3 ks | kachní </a:t>
                      </a:r>
                      <a:r>
                        <a:rPr lang="cs-CZ" sz="1000" b="0" u="none" strike="noStrike" dirty="0" err="1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konfit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 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en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| 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mango </a:t>
                      </a:r>
                      <a:r>
                        <a:rPr lang="de-DE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| 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chilli | zakysaná smetana 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| koriandr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ts val="1199"/>
                        </a:lnSpc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186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560">
                <a:tc>
                  <a:txBody>
                    <a:bodyPr/>
                    <a:lstStyle/>
                    <a:p>
                      <a:pPr defTabSz="532800">
                        <a:lnSpc>
                          <a:spcPts val="1000"/>
                        </a:lnSpc>
                        <a:tabLst/>
                      </a:pPr>
                      <a:r>
                        <a:rPr lang="cs-CZ" sz="1000" b="1" u="none" strike="noStrike" err="1">
                          <a:solidFill>
                            <a:schemeClr val="tx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patatas</a:t>
                      </a:r>
                      <a:r>
                        <a:rPr lang="cs-CZ" sz="1000" b="1" u="none" strike="noStrike">
                          <a:solidFill>
                            <a:schemeClr val="tx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1" u="none" strike="noStrike" err="1">
                          <a:solidFill>
                            <a:schemeClr val="tx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bravas</a:t>
                      </a:r>
                      <a:r>
                        <a:rPr lang="cs-CZ" sz="1000" b="1" u="none" strike="noStrike">
                          <a:solidFill>
                            <a:schemeClr val="tx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</a:p>
                    <a:p>
                      <a:pPr defTabSz="532800">
                        <a:lnSpc>
                          <a:spcPts val="1000"/>
                        </a:lnSpc>
                        <a:tabLst/>
                      </a:pPr>
                      <a:r>
                        <a:rPr lang="cs-CZ" sz="1000" b="0" u="none" strike="noStrike">
                          <a:solidFill>
                            <a:schemeClr val="tx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pečené brambory 100 g | salsa brava | rajčata </a:t>
                      </a:r>
                    </a:p>
                    <a:p>
                      <a:pPr defTabSz="532800">
                        <a:lnSpc>
                          <a:spcPts val="1000"/>
                        </a:lnSpc>
                        <a:tabLst/>
                      </a:pPr>
                      <a:r>
                        <a:rPr lang="cs-CZ" sz="1000" b="0" u="none" strike="noStrike">
                          <a:solidFill>
                            <a:schemeClr val="tx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česnek | majonéza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0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148</a:t>
                      </a: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2480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grilované tofu špízy s arašídovou omáčkou</a:t>
                      </a:r>
                      <a:br>
                        <a:rPr lang="cs-CZ" sz="10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</a:b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| tofu 100 g |</a:t>
                      </a: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 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červená cibule |</a:t>
                      </a: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 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cuketa</a:t>
                      </a: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 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| arašídy</a:t>
                      </a: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 </a:t>
                      </a:r>
                      <a:endParaRPr lang="cs-CZ" sz="10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tamaran"/>
                        <a:ea typeface="Microsoft YaHei"/>
                      </a:endParaRPr>
                    </a:p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| kokosové mléko | </a:t>
                      </a: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salát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 | limetka | rajče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175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2032">
                <a:tc>
                  <a:txBody>
                    <a:bodyPr/>
                    <a:lstStyle/>
                    <a:p>
                      <a:pPr defTabSz="1280160">
                        <a:lnSpc>
                          <a:spcPts val="1000"/>
                        </a:lnSpc>
                      </a:pPr>
                      <a:r>
                        <a:rPr lang="cs-CZ" sz="1000" b="1" u="none" strike="noStrike">
                          <a:solidFill>
                            <a:schemeClr val="tx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mozzarella &amp; </a:t>
                      </a:r>
                      <a:r>
                        <a:rPr lang="cs-CZ" sz="1000" b="1" u="none" strike="noStrike" err="1">
                          <a:solidFill>
                            <a:schemeClr val="tx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pancetta</a:t>
                      </a:r>
                      <a:r>
                        <a:rPr lang="cs-CZ" sz="1000" b="1" u="none" strike="noStrike">
                          <a:solidFill>
                            <a:schemeClr val="tx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twist </a:t>
                      </a:r>
                    </a:p>
                    <a:p>
                      <a:pPr defTabSz="1280160">
                        <a:lnSpc>
                          <a:spcPts val="1000"/>
                        </a:lnSpc>
                      </a:pPr>
                      <a:r>
                        <a:rPr lang="cs-CZ" sz="1000" b="0" u="none" strike="noStrike">
                          <a:solidFill>
                            <a:schemeClr val="tx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mozzarella 60 g | farmářský špek | </a:t>
                      </a:r>
                      <a:r>
                        <a:rPr lang="cs-CZ" sz="1000" b="0" u="none" strike="noStrike" err="1">
                          <a:solidFill>
                            <a:schemeClr val="tx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brioche</a:t>
                      </a:r>
                      <a:r>
                        <a:rPr lang="cs-CZ" sz="1000" b="0" u="none" strike="noStrike">
                          <a:solidFill>
                            <a:schemeClr val="tx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| sušená rajčata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0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168</a:t>
                      </a: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2480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  <a:tabLst>
                          <a:tab pos="0" algn="l"/>
                        </a:tabLst>
                      </a:pPr>
                      <a:r>
                        <a:rPr lang="cs-CZ" sz="1000" b="1" u="none" strike="noStrike" err="1">
                          <a:solidFill>
                            <a:schemeClr val="dk1"/>
                          </a:solidFill>
                          <a:effectLst/>
                          <a:uFillTx/>
                          <a:latin typeface="Catamaran Bold"/>
                          <a:ea typeface="Noto Sans SC"/>
                        </a:rPr>
                        <a:t>huevo</a:t>
                      </a: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 Bold"/>
                          <a:ea typeface="Noto Sans SC"/>
                        </a:rPr>
                        <a:t> frito s krevetím tatarákem </a:t>
                      </a:r>
                      <a:br>
                        <a:rPr sz="1000"/>
                      </a:b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Noto Sans SC"/>
                        </a:rPr>
                        <a:t>|</a:t>
                      </a:r>
                      <a:r>
                        <a:rPr lang="en-GB" sz="1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Noto Sans SC"/>
                        </a:rPr>
                        <a:t> 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Noto Sans SC"/>
                        </a:rPr>
                        <a:t>šťastné vejce 1 ks | krevety 50 g | limeta | majonéza</a:t>
                      </a:r>
                      <a:br>
                        <a:rPr sz="1000"/>
                      </a:br>
                      <a:r>
                        <a:rPr lang="en-GB" sz="1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| 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bramborové chipsy </a:t>
                      </a:r>
                      <a:r>
                        <a:rPr lang="en-GB" sz="1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l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 koriandr </a:t>
                      </a:r>
                      <a:r>
                        <a:rPr lang="en-GB" sz="1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 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168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2480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plato de </a:t>
                      </a:r>
                      <a:r>
                        <a:rPr lang="cs-CZ" sz="1000" b="1" u="none" strike="noStrike" err="1">
                          <a:solidFill>
                            <a:schemeClr val="dk1"/>
                          </a:solidFill>
                          <a:effectLst/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quesos</a:t>
                      </a: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[</a:t>
                      </a:r>
                      <a:r>
                        <a:rPr lang="cs-CZ" sz="1000" err="1"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kesos</a:t>
                      </a:r>
                      <a:r>
                        <a:rPr lang="cs-CZ" sz="1000"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]</a:t>
                      </a: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</a:t>
                      </a: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200 g </a:t>
                      </a:r>
                      <a:br>
                        <a:rPr sz="1000"/>
                      </a:b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| italsky tvrdý sýr | </a:t>
                      </a:r>
                      <a:r>
                        <a:rPr lang="cs-CZ" sz="1000" b="0" u="none" strike="noStrike" err="1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pecorino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 | niva | cheddar | ementál</a:t>
                      </a:r>
                      <a:br>
                        <a:rPr sz="1000"/>
                      </a:b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| meruňkové želé | ořechy 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298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2032">
                <a:tc>
                  <a:txBody>
                    <a:bodyPr/>
                    <a:lstStyle/>
                    <a:p>
                      <a:pPr defTabSz="532800">
                        <a:lnSpc>
                          <a:spcPts val="10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plato de la </a:t>
                      </a: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casa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| </a:t>
                      </a:r>
                      <a:r>
                        <a:rPr lang="cs-CZ" sz="1000" b="0" u="none" strike="noStrike">
                          <a:solidFill>
                            <a:schemeClr val="tx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250 g</a:t>
                      </a:r>
                      <a:r>
                        <a:rPr lang="cs-CZ" sz="1000" b="1" u="none" strike="noStrike">
                          <a:solidFill>
                            <a:schemeClr val="tx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>
                          <a:solidFill>
                            <a:schemeClr val="tx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ideální pro dvojici</a:t>
                      </a:r>
                    </a:p>
                    <a:p>
                      <a:pPr defTabSz="532800">
                        <a:lnSpc>
                          <a:spcPts val="10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>
                          <a:solidFill>
                            <a:schemeClr val="tx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výběr farmářských sýrů a uzenin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0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399</a:t>
                      </a: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2032">
                <a:tc>
                  <a:txBody>
                    <a:bodyPr/>
                    <a:lstStyle/>
                    <a:p>
                      <a:pPr defTabSz="532800">
                        <a:lnSpc>
                          <a:spcPts val="10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olivy “ve vlastní šťávě“ 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</a:t>
                      </a:r>
                      <a:r>
                        <a:rPr lang="cs-CZ" sz="1000" b="0" u="none" strike="noStrike" dirty="0">
                          <a:solidFill>
                            <a:schemeClr val="tx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100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g</a:t>
                      </a:r>
                    </a:p>
                    <a:p>
                      <a:pPr defTabSz="532800">
                        <a:lnSpc>
                          <a:spcPts val="10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pokaždé odjinud | Itálie / Řecko / Španělsko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000"/>
                        </a:lnSpc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106</a:t>
                      </a: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Box 10"/>
          <p:cNvSpPr/>
          <p:nvPr/>
        </p:nvSpPr>
        <p:spPr>
          <a:xfrm>
            <a:off x="255958" y="344915"/>
            <a:ext cx="3564000" cy="2954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cs-CZ" sz="1920" b="1" u="none" strike="noStrike">
                <a:solidFill>
                  <a:schemeClr val="dk1"/>
                </a:solidFill>
                <a:uFillTx/>
                <a:latin typeface="Catamaran Bold"/>
              </a:rPr>
              <a:t>giny | koktejly</a:t>
            </a:r>
            <a:endParaRPr lang="cs-CZ" sz="192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98" name="Group 2"/>
          <p:cNvGrpSpPr/>
          <p:nvPr/>
        </p:nvGrpSpPr>
        <p:grpSpPr>
          <a:xfrm>
            <a:off x="8623442" y="3211947"/>
            <a:ext cx="4027320" cy="6162095"/>
            <a:chOff x="8623080" y="2386440"/>
            <a:chExt cx="4027320" cy="6734668"/>
          </a:xfrm>
        </p:grpSpPr>
        <p:sp>
          <p:nvSpPr>
            <p:cNvPr id="99" name="TextBox 3"/>
            <p:cNvSpPr/>
            <p:nvPr/>
          </p:nvSpPr>
          <p:spPr>
            <a:xfrm>
              <a:off x="8728200" y="2386440"/>
              <a:ext cx="3922200" cy="1460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0" rIns="90000" bIns="0" anchor="ctr">
              <a:spAutoFit/>
            </a:bodyPr>
            <a:lstStyle/>
            <a:p>
              <a:pPr algn="ctr" defTabSz="457200">
                <a:lnSpc>
                  <a:spcPct val="100000"/>
                </a:lnSpc>
              </a:pPr>
              <a:r>
                <a:rPr lang="en-CZ" sz="9580" b="1" u="none" strike="noStrike">
                  <a:solidFill>
                    <a:schemeClr val="dk1"/>
                  </a:solidFill>
                  <a:uFillTx/>
                  <a:latin typeface="Catamaran Bold"/>
                </a:rPr>
                <a:t>cavino</a:t>
              </a:r>
              <a:endParaRPr lang="cs-CZ" sz="958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00" name="TextBox 7"/>
            <p:cNvSpPr/>
            <p:nvPr/>
          </p:nvSpPr>
          <p:spPr>
            <a:xfrm>
              <a:off x="8623080" y="4127343"/>
              <a:ext cx="3922200" cy="403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0" rIns="90000" bIns="0" anchor="ctr">
              <a:spAutoFit/>
            </a:bodyPr>
            <a:lstStyle/>
            <a:p>
              <a:pPr algn="ctr" defTabSz="457200">
                <a:lnSpc>
                  <a:spcPct val="100000"/>
                </a:lnSpc>
              </a:pPr>
              <a:r>
                <a:rPr lang="cs-CZ" sz="2640" b="0" u="none" strike="noStrike">
                  <a:solidFill>
                    <a:schemeClr val="dk1"/>
                  </a:solidFill>
                  <a:uFillTx/>
                  <a:latin typeface="Catamaran"/>
                </a:rPr>
                <a:t>menu</a:t>
              </a:r>
              <a:endParaRPr lang="cs-CZ" sz="264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01" name="TextBox 8"/>
            <p:cNvSpPr/>
            <p:nvPr/>
          </p:nvSpPr>
          <p:spPr>
            <a:xfrm>
              <a:off x="10682344" y="8212896"/>
              <a:ext cx="1968056" cy="908212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0" rIns="90000" bIns="0" anchor="ctr">
              <a:spAutoFit/>
            </a:bodyPr>
            <a:lstStyle/>
            <a:p>
              <a:pPr algn="r" defTabSz="457200"/>
              <a:r>
                <a:rPr lang="en-CZ" sz="900" b="0" u="none" strike="noStrike">
                  <a:solidFill>
                    <a:schemeClr val="dk1"/>
                  </a:solidFill>
                  <a:uFillTx/>
                  <a:latin typeface="Catamaran"/>
                </a:rPr>
                <a:t>#</a:t>
              </a:r>
              <a:r>
                <a:rPr lang="en-CZ" sz="900" b="0" u="none" strike="noStrike">
                  <a:solidFill>
                    <a:schemeClr val="dk1"/>
                  </a:solidFill>
                  <a:uFillTx/>
                  <a:latin typeface="Catamaran" panose="00000500000000000000" pitchFamily="2" charset="-18"/>
                  <a:cs typeface="Catamaran" panose="00000500000000000000" pitchFamily="2" charset="-18"/>
                </a:rPr>
                <a:t>cavino</a:t>
              </a:r>
              <a:endParaRPr lang="cs-CZ" sz="900" b="0" u="none" strike="noStrike">
                <a:solidFill>
                  <a:schemeClr val="dk1"/>
                </a:solidFill>
                <a:uFillTx/>
                <a:latin typeface="Catamaran" panose="00000500000000000000" pitchFamily="2" charset="-18"/>
                <a:cs typeface="Catamaran" panose="00000500000000000000" pitchFamily="2" charset="-18"/>
              </a:endParaRPr>
            </a:p>
            <a:p>
              <a:pPr algn="r" defTabSz="457200"/>
              <a:r>
                <a:rPr lang="en-CZ" sz="900" b="1" u="none" strike="noStrike">
                  <a:solidFill>
                    <a:schemeClr val="dk1"/>
                  </a:solidFill>
                  <a:uFillTx/>
                  <a:latin typeface="Catamaran" panose="00000500000000000000" pitchFamily="2" charset="-18"/>
                  <a:cs typeface="Catamaran" panose="00000500000000000000" pitchFamily="2" charset="-18"/>
                </a:rPr>
                <a:t>cavino.cz</a:t>
              </a:r>
              <a:endParaRPr lang="cs-CZ" sz="900" b="0" u="none" strike="noStrike">
                <a:solidFill>
                  <a:srgbClr val="000000"/>
                </a:solidFill>
                <a:uFillTx/>
                <a:latin typeface="Catamaran" panose="00000500000000000000" pitchFamily="2" charset="-18"/>
                <a:cs typeface="Catamaran" panose="00000500000000000000" pitchFamily="2" charset="-18"/>
              </a:endParaRPr>
            </a:p>
            <a:p>
              <a:pPr algn="r" defTabSz="457200"/>
              <a:r>
                <a:rPr lang="cs-CZ" sz="900" b="0" u="none" strike="noStrike">
                  <a:solidFill>
                    <a:schemeClr val="dk1"/>
                  </a:solidFill>
                  <a:uFillTx/>
                  <a:latin typeface="Catamaran" panose="00000500000000000000" pitchFamily="2" charset="-18"/>
                  <a:cs typeface="Catamaran" panose="00000500000000000000" pitchFamily="2" charset="-18"/>
                </a:rPr>
                <a:t>r</a:t>
              </a:r>
              <a:r>
                <a:rPr lang="en-CZ" sz="900" b="0" u="none" strike="noStrike">
                  <a:solidFill>
                    <a:schemeClr val="dk1"/>
                  </a:solidFill>
                  <a:uFillTx/>
                  <a:latin typeface="Catamaran" panose="00000500000000000000" pitchFamily="2" charset="-18"/>
                  <a:cs typeface="Catamaran" panose="00000500000000000000" pitchFamily="2" charset="-18"/>
                </a:rPr>
                <a:t>ezervace</a:t>
              </a:r>
              <a:r>
                <a:rPr lang="cs-CZ" sz="900" b="0" u="none" strike="noStrike">
                  <a:solidFill>
                    <a:schemeClr val="dk1"/>
                  </a:solidFill>
                  <a:uFillTx/>
                  <a:latin typeface="Catamaran" panose="00000500000000000000" pitchFamily="2" charset="-18"/>
                  <a:cs typeface="Catamaran" panose="00000500000000000000" pitchFamily="2" charset="-18"/>
                </a:rPr>
                <a:t> </a:t>
              </a:r>
              <a:r>
                <a:rPr lang="en-CZ" sz="900" b="0" u="none" strike="noStrike">
                  <a:solidFill>
                    <a:schemeClr val="dk1"/>
                  </a:solidFill>
                  <a:uFillTx/>
                  <a:latin typeface="Catamaran" panose="00000500000000000000" pitchFamily="2" charset="-18"/>
                  <a:cs typeface="Catamaran" panose="00000500000000000000" pitchFamily="2" charset="-18"/>
                </a:rPr>
                <a:t> </a:t>
              </a:r>
              <a:r>
                <a:rPr lang="en-CZ" sz="900" b="1" u="none" strike="noStrike">
                  <a:solidFill>
                    <a:schemeClr val="dk1"/>
                  </a:solidFill>
                  <a:uFillTx/>
                  <a:latin typeface="Catamaran" panose="00000500000000000000" pitchFamily="2" charset="-18"/>
                  <a:cs typeface="Catamaran" panose="00000500000000000000" pitchFamily="2" charset="-18"/>
                </a:rPr>
                <a:t>739 631 661</a:t>
              </a:r>
              <a:endParaRPr lang="cs-CZ" sz="900" b="0" u="none" strike="noStrike">
                <a:solidFill>
                  <a:srgbClr val="000000"/>
                </a:solidFill>
                <a:uFillTx/>
                <a:latin typeface="Catamaran" panose="00000500000000000000" pitchFamily="2" charset="-18"/>
                <a:cs typeface="Catamaran" panose="00000500000000000000" pitchFamily="2" charset="-18"/>
              </a:endParaRPr>
            </a:p>
            <a:p>
              <a:pPr algn="r" defTabSz="457200">
                <a:lnSpc>
                  <a:spcPct val="100000"/>
                </a:lnSpc>
              </a:pPr>
              <a:r>
                <a:rPr lang="cs-CZ" sz="900" b="0" u="none" strike="noStrike">
                  <a:solidFill>
                    <a:schemeClr val="dk1"/>
                  </a:solidFill>
                  <a:uFillTx/>
                  <a:latin typeface="Catamaran" panose="00000500000000000000" pitchFamily="2" charset="-18"/>
                  <a:cs typeface="Catamaran" panose="00000500000000000000" pitchFamily="2" charset="-18"/>
                </a:rPr>
                <a:t>r</a:t>
              </a:r>
              <a:r>
                <a:rPr lang="en-CZ" sz="900" b="0" u="none" strike="noStrike">
                  <a:solidFill>
                    <a:schemeClr val="dk1"/>
                  </a:solidFill>
                  <a:uFillTx/>
                  <a:latin typeface="Catamaran" panose="00000500000000000000" pitchFamily="2" charset="-18"/>
                  <a:cs typeface="Catamaran" panose="00000500000000000000" pitchFamily="2" charset="-18"/>
                </a:rPr>
                <a:t>ezervace online: www.cavino.cz</a:t>
              </a:r>
              <a:endParaRPr lang="cs-CZ" sz="900" b="0" u="none" strike="noStrike">
                <a:solidFill>
                  <a:schemeClr val="dk1"/>
                </a:solidFill>
                <a:uFillTx/>
                <a:latin typeface="Catamaran" panose="00000500000000000000" pitchFamily="2" charset="-18"/>
                <a:cs typeface="Catamaran" panose="00000500000000000000" pitchFamily="2" charset="-18"/>
              </a:endParaRPr>
            </a:p>
            <a:p>
              <a:pPr algn="r" defTabSz="457200"/>
              <a:r>
                <a:rPr lang="en-CZ" sz="900">
                  <a:solidFill>
                    <a:schemeClr val="dk1"/>
                  </a:solidFill>
                  <a:latin typeface="Catamaran" panose="00000500000000000000" pitchFamily="2" charset="-18"/>
                  <a:cs typeface="Catamaran" panose="00000500000000000000" pitchFamily="2" charset="-18"/>
                </a:rPr>
                <a:t>FB: @</a:t>
              </a:r>
              <a:r>
                <a:rPr lang="cs-CZ" sz="900">
                  <a:solidFill>
                    <a:schemeClr val="dk1"/>
                  </a:solidFill>
                  <a:latin typeface="Catamaran" panose="00000500000000000000" pitchFamily="2" charset="-18"/>
                  <a:cs typeface="Catamaran" panose="00000500000000000000" pitchFamily="2" charset="-18"/>
                </a:rPr>
                <a:t>c</a:t>
              </a:r>
              <a:r>
                <a:rPr lang="en-CZ" sz="900">
                  <a:solidFill>
                    <a:schemeClr val="dk1"/>
                  </a:solidFill>
                  <a:latin typeface="Catamaran" panose="00000500000000000000" pitchFamily="2" charset="-18"/>
                  <a:cs typeface="Catamaran" panose="00000500000000000000" pitchFamily="2" charset="-18"/>
                </a:rPr>
                <a:t>avino</a:t>
              </a:r>
              <a:r>
                <a:rPr lang="cs-CZ" sz="900">
                  <a:solidFill>
                    <a:srgbClr val="000000"/>
                  </a:solidFill>
                  <a:latin typeface="Catamaran" panose="00000500000000000000" pitchFamily="2" charset="-18"/>
                  <a:cs typeface="Catamaran" panose="00000500000000000000" pitchFamily="2" charset="-18"/>
                </a:rPr>
                <a:t> </a:t>
              </a:r>
              <a:r>
                <a:rPr lang="en-CZ" sz="900">
                  <a:solidFill>
                    <a:schemeClr val="dk1"/>
                  </a:solidFill>
                  <a:latin typeface="Catamaran" panose="00000500000000000000" pitchFamily="2" charset="-18"/>
                  <a:cs typeface="Catamaran" panose="00000500000000000000" pitchFamily="2" charset="-18"/>
                </a:rPr>
                <a:t>IG: @cavino_plzen</a:t>
              </a:r>
              <a:endParaRPr lang="cs-CZ" sz="900" b="0" u="none" strike="noStrike">
                <a:solidFill>
                  <a:srgbClr val="000000"/>
                </a:solidFill>
                <a:uFillTx/>
                <a:latin typeface="Catamaran" panose="00000500000000000000" pitchFamily="2" charset="-18"/>
                <a:cs typeface="Catamaran" panose="00000500000000000000" pitchFamily="2" charset="-18"/>
              </a:endParaRPr>
            </a:p>
            <a:p>
              <a:pPr algn="r" defTabSz="457200">
                <a:lnSpc>
                  <a:spcPct val="100000"/>
                </a:lnSpc>
              </a:pPr>
              <a:r>
                <a:rPr lang="cs-CZ" sz="900" b="0" u="none" strike="noStrike">
                  <a:solidFill>
                    <a:schemeClr val="dk1"/>
                  </a:solidFill>
                  <a:uFillTx/>
                  <a:latin typeface="Catamaran" panose="00000500000000000000" pitchFamily="2" charset="-18"/>
                  <a:cs typeface="Catamaran" panose="00000500000000000000" pitchFamily="2" charset="-18"/>
                </a:rPr>
                <a:t>c</a:t>
              </a:r>
              <a:r>
                <a:rPr lang="en-CZ" sz="900" b="0" u="none" strike="noStrike">
                  <a:solidFill>
                    <a:schemeClr val="dk1"/>
                  </a:solidFill>
                  <a:uFillTx/>
                  <a:latin typeface="Catamaran" panose="00000500000000000000" pitchFamily="2" charset="-18"/>
                  <a:cs typeface="Catamaran" panose="00000500000000000000" pitchFamily="2" charset="-18"/>
                </a:rPr>
                <a:t>eny jsou uvedeny v Kč včetně DPH</a:t>
              </a:r>
              <a:endParaRPr lang="cs-CZ" sz="900" b="0" u="none" strike="noStrike">
                <a:solidFill>
                  <a:srgbClr val="000000"/>
                </a:solidFill>
                <a:uFillTx/>
                <a:latin typeface="Catamaran" panose="00000500000000000000" pitchFamily="2" charset="-18"/>
                <a:cs typeface="Catamaran" panose="00000500000000000000" pitchFamily="2" charset="-18"/>
              </a:endParaRPr>
            </a:p>
          </p:txBody>
        </p:sp>
      </p:grpSp>
      <p:graphicFrame>
        <p:nvGraphicFramePr>
          <p:cNvPr id="102" name="Table 2"/>
          <p:cNvGraphicFramePr/>
          <p:nvPr>
            <p:extLst>
              <p:ext uri="{D42A27DB-BD31-4B8C-83A1-F6EECF244321}">
                <p14:modId xmlns:p14="http://schemas.microsoft.com/office/powerpoint/2010/main" val="1027295176"/>
              </p:ext>
            </p:extLst>
          </p:nvPr>
        </p:nvGraphicFramePr>
        <p:xfrm>
          <a:off x="4513670" y="8809862"/>
          <a:ext cx="3669120" cy="645795"/>
        </p:xfrm>
        <a:graphic>
          <a:graphicData uri="http://schemas.openxmlformats.org/drawingml/2006/table">
            <a:tbl>
              <a:tblPr/>
              <a:tblGrid>
                <a:gridCol w="3219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99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defTabSz="1008000">
                        <a:lnSpc>
                          <a:spcPts val="900"/>
                        </a:lnSpc>
                        <a:tabLst>
                          <a:tab pos="0" algn="l"/>
                        </a:tabLst>
                      </a:pPr>
                      <a:r>
                        <a:rPr lang="en-CZ" sz="1000" b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Š</a:t>
                      </a: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PORK</a:t>
                      </a:r>
                      <a:r>
                        <a:rPr lang="en-CZ" sz="1000" b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 </a:t>
                      </a: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S</a:t>
                      </a:r>
                      <a:r>
                        <a:rPr lang="en-CZ" sz="1000" b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PIRITS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532800">
                        <a:lnSpc>
                          <a:spcPts val="9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0.04l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defTabSz="1008000">
                        <a:lnSpc>
                          <a:spcPts val="9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slivovice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barrique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532800">
                        <a:lnSpc>
                          <a:spcPts val="9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129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defTabSz="1008000">
                        <a:lnSpc>
                          <a:spcPts val="9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h</a:t>
                      </a:r>
                      <a:r>
                        <a:rPr lang="en-GB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ruškovice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532800">
                        <a:lnSpc>
                          <a:spcPts val="9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89 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3" name="TextBox 3"/>
          <p:cNvSpPr/>
          <p:nvPr/>
        </p:nvSpPr>
        <p:spPr>
          <a:xfrm>
            <a:off x="4513680" y="344915"/>
            <a:ext cx="3669116" cy="2954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0" rIns="90000" bIns="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cs-CZ" sz="1920" b="1">
                <a:solidFill>
                  <a:schemeClr val="dk1"/>
                </a:solidFill>
                <a:latin typeface="Catamaran Bold"/>
              </a:rPr>
              <a:t>pivo | d</a:t>
            </a:r>
            <a:r>
              <a:rPr lang="cs-CZ" sz="1920" b="1" u="none" strike="noStrike">
                <a:solidFill>
                  <a:schemeClr val="dk1"/>
                </a:solidFill>
                <a:uFillTx/>
                <a:latin typeface="Catamaran Bold"/>
              </a:rPr>
              <a:t>estiláty</a:t>
            </a:r>
            <a:endParaRPr lang="cs-CZ" sz="192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104" name="Table 2"/>
          <p:cNvGraphicFramePr/>
          <p:nvPr>
            <p:extLst>
              <p:ext uri="{D42A27DB-BD31-4B8C-83A1-F6EECF244321}">
                <p14:modId xmlns:p14="http://schemas.microsoft.com/office/powerpoint/2010/main" val="3361086806"/>
              </p:ext>
            </p:extLst>
          </p:nvPr>
        </p:nvGraphicFramePr>
        <p:xfrm>
          <a:off x="4513667" y="4700770"/>
          <a:ext cx="3669119" cy="626745"/>
        </p:xfrm>
        <a:graphic>
          <a:graphicData uri="http://schemas.openxmlformats.org/drawingml/2006/table">
            <a:tbl>
              <a:tblPr/>
              <a:tblGrid>
                <a:gridCol w="31743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47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VODKA</a:t>
                      </a: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532800">
                        <a:lnSpc>
                          <a:spcPts val="900"/>
                        </a:lnSpc>
                        <a:tabLst>
                          <a:tab pos="0" algn="l"/>
                        </a:tabLst>
                      </a:pPr>
                      <a:r>
                        <a:rPr lang="en-CZ" sz="1000" b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0.04l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15836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grey goose 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532800">
                        <a:lnSpc>
                          <a:spcPts val="8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129</a:t>
                      </a: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29196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defTabSz="1280160">
                        <a:lnSpc>
                          <a:spcPts val="800"/>
                        </a:lnSpc>
                      </a:pP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smirnoff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532800">
                        <a:lnSpc>
                          <a:spcPts val="8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89</a:t>
                      </a: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692252"/>
                  </a:ext>
                </a:extLst>
              </a:tr>
            </a:tbl>
          </a:graphicData>
        </a:graphic>
      </p:graphicFrame>
      <p:graphicFrame>
        <p:nvGraphicFramePr>
          <p:cNvPr id="106" name="Tabulka 4"/>
          <p:cNvGraphicFramePr/>
          <p:nvPr>
            <p:extLst>
              <p:ext uri="{D42A27DB-BD31-4B8C-83A1-F6EECF244321}">
                <p14:modId xmlns:p14="http://schemas.microsoft.com/office/powerpoint/2010/main" val="1806084561"/>
              </p:ext>
            </p:extLst>
          </p:nvPr>
        </p:nvGraphicFramePr>
        <p:xfrm>
          <a:off x="127322" y="4737178"/>
          <a:ext cx="3692636" cy="4821888"/>
        </p:xfrm>
        <a:graphic>
          <a:graphicData uri="http://schemas.openxmlformats.org/drawingml/2006/table">
            <a:tbl>
              <a:tblPr/>
              <a:tblGrid>
                <a:gridCol w="30982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4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1190">
                <a:tc>
                  <a:txBody>
                    <a:bodyPr/>
                    <a:lstStyle/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COCKTAIL´S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ct val="100000"/>
                        </a:lnSpc>
                      </a:pP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kč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1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espresso martini 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vodka | </a:t>
                      </a:r>
                      <a:r>
                        <a:rPr lang="cs-CZ" sz="1000" b="0" u="none" strike="noStrike" dirty="0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kahlúa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| cukrový sirup </a:t>
                      </a:r>
                    </a:p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espresso</a:t>
                      </a: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189</a:t>
                      </a: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4121955"/>
                  </a:ext>
                </a:extLst>
              </a:tr>
              <a:tr h="185888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pornstar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martini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vodka | maracuja pyré |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galliano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vanilla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b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</a:b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cukrový sirup | prosecco</a:t>
                      </a:r>
                      <a:endParaRPr lang="cs-CZ" sz="1000" b="1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189</a:t>
                      </a: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5472535"/>
                  </a:ext>
                </a:extLst>
              </a:tr>
              <a:tr h="185888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old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fashioned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jack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daniel´s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|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angostura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bitters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cukrový sirup | zástřik soda | rozmarýn | citron</a:t>
                      </a: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159</a:t>
                      </a: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20627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negroni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gin | campari | martini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rosso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| led</a:t>
                      </a: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159</a:t>
                      </a: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7399741"/>
                  </a:ext>
                </a:extLst>
              </a:tr>
              <a:tr h="185888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caipirinha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</a:p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cachaça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| lime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sour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| třtinový cukr | limety | led</a:t>
                      </a: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129</a:t>
                      </a: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5643631"/>
                  </a:ext>
                </a:extLst>
              </a:tr>
              <a:tr h="394184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mojito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bílý rum | lime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sour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| máta | třtinový cukr | soda | tříšť</a:t>
                      </a: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159</a:t>
                      </a: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6458200"/>
                  </a:ext>
                </a:extLst>
              </a:tr>
              <a:tr h="394184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amalfi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75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malfy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limone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gin | šťáva z klementinek </a:t>
                      </a:r>
                    </a:p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cukrový sirup | limetková šťáva | prosecco</a:t>
                      </a: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189</a:t>
                      </a: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8573151"/>
                  </a:ext>
                </a:extLst>
              </a:tr>
              <a:tr h="185888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amarancio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</a:p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campari | gin |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redbull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tropical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| pomeranč | led</a:t>
                      </a: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169</a:t>
                      </a: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5503817"/>
                  </a:ext>
                </a:extLst>
              </a:tr>
              <a:tr h="185888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paloma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| tequila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silver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| grepový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fresh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| cukrový sirup </a:t>
                      </a:r>
                    </a:p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| soda | limeta | led</a:t>
                      </a:r>
                      <a:endParaRPr lang="cs-CZ" sz="1000" b="1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159</a:t>
                      </a: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9618859"/>
                  </a:ext>
                </a:extLst>
              </a:tr>
              <a:tr h="185888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blossom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gin </a:t>
                      </a: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fizz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| gin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tanqerray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sevilla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|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cointreau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</a:t>
                      </a:r>
                      <a:b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</a:b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| pomerančový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fresh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| citron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sour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| soda | pomeranč | led </a:t>
                      </a:r>
                      <a:endParaRPr lang="cs-CZ" sz="1000" b="1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169</a:t>
                      </a: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49502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  <a:cs typeface="Catamaran" panose="00000500000000000000" pitchFamily="2" charset="-18"/>
                        </a:rPr>
                        <a:t>moscow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  <a:cs typeface="Catamaran" panose="00000500000000000000" pitchFamily="2" charset="-18"/>
                        </a:rPr>
                        <a:t> mule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vodka |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ginger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beer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| limeta | led</a:t>
                      </a: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159</a:t>
                      </a: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01512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skinny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</a:t>
                      </a: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bitch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| vodka | soda | limeta | led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159</a:t>
                      </a: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10796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cuba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</a:t>
                      </a: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libre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| bílý rum | cola | limeta | led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159</a:t>
                      </a: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12942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c</a:t>
                      </a:r>
                      <a:r>
                        <a:rPr lang="en-GB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hupito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|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bílý rum | lime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sour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| třešnička 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79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3166954"/>
                  </a:ext>
                </a:extLst>
              </a:tr>
            </a:tbl>
          </a:graphicData>
        </a:graphic>
      </p:graphicFrame>
      <p:graphicFrame>
        <p:nvGraphicFramePr>
          <p:cNvPr id="108" name="Tabulka 6"/>
          <p:cNvGraphicFramePr/>
          <p:nvPr>
            <p:extLst>
              <p:ext uri="{D42A27DB-BD31-4B8C-83A1-F6EECF244321}">
                <p14:modId xmlns:p14="http://schemas.microsoft.com/office/powerpoint/2010/main" val="4145943126"/>
              </p:ext>
            </p:extLst>
          </p:nvPr>
        </p:nvGraphicFramePr>
        <p:xfrm>
          <a:off x="150838" y="2244260"/>
          <a:ext cx="3669120" cy="2438400"/>
        </p:xfrm>
        <a:graphic>
          <a:graphicData uri="http://schemas.openxmlformats.org/drawingml/2006/table">
            <a:tbl>
              <a:tblPr/>
              <a:tblGrid>
                <a:gridCol w="3074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4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8651">
                <a:tc>
                  <a:txBody>
                    <a:bodyPr/>
                    <a:lstStyle/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GI</a:t>
                      </a:r>
                      <a:r>
                        <a:rPr lang="en-CZ" sz="1000" b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N &amp; </a:t>
                      </a: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T</a:t>
                      </a:r>
                      <a:r>
                        <a:rPr lang="en-CZ" sz="1000" b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ONIC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ct val="100000"/>
                        </a:lnSpc>
                      </a:pPr>
                      <a:r>
                        <a:rPr lang="en-CZ" sz="1000" b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0.2l</a:t>
                      </a:r>
                      <a:endParaRPr lang="cs-CZ" sz="1000" b="1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8651">
                <a:tc>
                  <a:txBody>
                    <a:bodyPr/>
                    <a:lstStyle/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en-GB" sz="1000" b="1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yuzu 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roku gin 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&amp; 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rozmarýn |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tonic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| led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ct val="100000"/>
                        </a:lnSpc>
                      </a:pP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1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78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8651">
                <a:tc>
                  <a:txBody>
                    <a:bodyPr/>
                    <a:lstStyle/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en-GB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hendrick’s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&amp;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třešňová soda | třešeň | limetka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ct val="100000"/>
                        </a:lnSpc>
                      </a:pP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1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8</a:t>
                      </a: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9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8651">
                <a:tc>
                  <a:txBody>
                    <a:bodyPr/>
                    <a:lstStyle/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cucumber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hendrick´s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aegean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three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cents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ct val="1000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189</a:t>
                      </a: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6478492"/>
                  </a:ext>
                </a:extLst>
              </a:tr>
              <a:tr h="138651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hendrick´s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grand </a:t>
                      </a: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cabaret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&amp;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original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tonic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| sušené květy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189</a:t>
                      </a: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4628455"/>
                  </a:ext>
                </a:extLst>
              </a:tr>
              <a:tr h="138651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u="none" strike="noStrike">
                          <a:solidFill>
                            <a:schemeClr val="tx1"/>
                          </a:solidFill>
                          <a:uFillTx/>
                          <a:latin typeface="Catamaran"/>
                          <a:cs typeface="Catamaran" panose="00000500000000000000" pitchFamily="2" charset="-18"/>
                        </a:rPr>
                        <a:t>hruška v zázvoru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|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june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by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givine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gin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peche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|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ginger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beer</a:t>
                      </a:r>
                      <a:endParaRPr lang="cs-CZ" sz="1000" b="0" u="none" strike="noStrike">
                        <a:solidFill>
                          <a:schemeClr val="tx1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0" u="none" strike="noStrike">
                          <a:solidFill>
                            <a:schemeClr val="tx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199</a:t>
                      </a: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1452891"/>
                  </a:ext>
                </a:extLst>
              </a:tr>
              <a:tr h="138651">
                <a:tc>
                  <a:txBody>
                    <a:bodyPr/>
                    <a:lstStyle/>
                    <a:p>
                      <a:pPr marL="0" marR="0" lvl="0" indent="0" algn="l" defTabSz="1008000" rtl="0" eaLnBrk="1" fontAlgn="auto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en-GB" sz="1000" b="1" u="none" strike="noStrike" dirty="0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bombay</a:t>
                      </a:r>
                      <a:r>
                        <a:rPr lang="en-GB" sz="1000" b="1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sapphire</a:t>
                      </a:r>
                      <a:r>
                        <a:rPr lang="cs-CZ" sz="1000" b="1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en-GB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&amp;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bitter lemon | led | citron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ct val="100000"/>
                        </a:lnSpc>
                      </a:pP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1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62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5620270"/>
                  </a:ext>
                </a:extLst>
              </a:tr>
              <a:tr h="138651">
                <a:tc>
                  <a:txBody>
                    <a:bodyPr/>
                    <a:lstStyle/>
                    <a:p>
                      <a:pPr marL="0" marR="0" lvl="0" indent="0" algn="l" defTabSz="1008000" rtl="0" eaLnBrk="1" fontAlgn="auto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tanquerray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&amp;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botanical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tonic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| led | citron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ct val="100000"/>
                        </a:lnSpc>
                      </a:pP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1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62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318847"/>
                  </a:ext>
                </a:extLst>
              </a:tr>
              <a:tr h="138651">
                <a:tc>
                  <a:txBody>
                    <a:bodyPr/>
                    <a:lstStyle/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en-GB" sz="1000" b="1" u="none" strike="noStrike" dirty="0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gordon’s</a:t>
                      </a:r>
                      <a:r>
                        <a:rPr lang="en-GB" sz="1000" b="1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classic </a:t>
                      </a:r>
                      <a:r>
                        <a:rPr lang="en-GB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&amp; </a:t>
                      </a:r>
                      <a:r>
                        <a:rPr lang="cs-CZ" sz="1000" b="0" u="none" strike="noStrike" dirty="0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original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</a:t>
                      </a:r>
                      <a:r>
                        <a:rPr lang="cs-CZ" sz="1000" b="0" u="none" strike="noStrike" dirty="0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tonic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| led | citron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080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1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5</a:t>
                      </a: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9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8651">
                <a:tc>
                  <a:txBody>
                    <a:bodyPr/>
                    <a:lstStyle/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en-GB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gordon’s</a:t>
                      </a:r>
                      <a:r>
                        <a:rPr lang="en-GB" sz="1000" b="1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pink</a:t>
                      </a:r>
                      <a:r>
                        <a:rPr lang="en-GB" sz="1000" b="1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&amp;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raspberry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tonic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| led | jahoda</a:t>
                      </a: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080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1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5</a:t>
                      </a:r>
                      <a:r>
                        <a:rPr lang="en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9</a:t>
                      </a:r>
                      <a:endParaRPr lang="cs-CZ" sz="1000" b="0" u="none" strike="noStrike" dirty="0">
                        <a:solidFill>
                          <a:schemeClr val="dk1"/>
                        </a:solidFill>
                        <a:uFillTx/>
                        <a:latin typeface="Catamaran"/>
                      </a:endParaRP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EF2322E4-C31B-EAFF-0087-CEA4D9CBA34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71053254"/>
              </p:ext>
            </p:extLst>
          </p:nvPr>
        </p:nvGraphicFramePr>
        <p:xfrm>
          <a:off x="4513666" y="8146812"/>
          <a:ext cx="3669120" cy="626745"/>
        </p:xfrm>
        <a:graphic>
          <a:graphicData uri="http://schemas.openxmlformats.org/drawingml/2006/table">
            <a:tbl>
              <a:tblPr/>
              <a:tblGrid>
                <a:gridCol w="32079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11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defTabSz="1280160">
                        <a:lnSpc>
                          <a:spcPts val="901"/>
                        </a:lnSpc>
                      </a:pPr>
                      <a:r>
                        <a:rPr lang="en-GB" sz="1000" b="1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TEQUILA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532800">
                        <a:lnSpc>
                          <a:spcPts val="900"/>
                        </a:lnSpc>
                        <a:tabLst>
                          <a:tab pos="0" algn="l"/>
                        </a:tabLst>
                      </a:pPr>
                      <a:r>
                        <a:rPr lang="en-CZ" sz="1000" b="1" u="none" strike="noStrike" dirty="0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0.04l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95142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1008000" rtl="0" eaLnBrk="1" fontAlgn="auto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el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jimador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silver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532800">
                        <a:lnSpc>
                          <a:spcPts val="8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115</a:t>
                      </a: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06290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1008000" rtl="0" eaLnBrk="1" fontAlgn="auto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el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jimador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reposado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532800">
                        <a:lnSpc>
                          <a:spcPts val="8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125</a:t>
                      </a: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4241759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2D65DFB-B402-CE45-E34F-DC7376DF443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29891783"/>
              </p:ext>
            </p:extLst>
          </p:nvPr>
        </p:nvGraphicFramePr>
        <p:xfrm>
          <a:off x="4513666" y="3591667"/>
          <a:ext cx="3669119" cy="1090025"/>
        </p:xfrm>
        <a:graphic>
          <a:graphicData uri="http://schemas.openxmlformats.org/drawingml/2006/table">
            <a:tbl>
              <a:tblPr/>
              <a:tblGrid>
                <a:gridCol w="3174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47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6005">
                <a:tc>
                  <a:txBody>
                    <a:bodyPr/>
                    <a:lstStyle/>
                    <a:p>
                      <a:pPr defTabSz="1008000">
                        <a:lnSpc>
                          <a:spcPts val="9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LIKÉRY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532800">
                        <a:lnSpc>
                          <a:spcPts val="9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0.04l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05">
                <a:tc>
                  <a:txBody>
                    <a:bodyPr/>
                    <a:lstStyle/>
                    <a:p>
                      <a:pPr marL="0" marR="0" lvl="0" indent="0" algn="l" defTabSz="1008000" rtl="0" eaLnBrk="1" fontAlgn="auto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baileys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532800">
                        <a:lnSpc>
                          <a:spcPts val="8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89</a:t>
                      </a: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1666236"/>
                  </a:ext>
                </a:extLst>
              </a:tr>
              <a:tr h="216005">
                <a:tc>
                  <a:txBody>
                    <a:bodyPr/>
                    <a:lstStyle/>
                    <a:p>
                      <a:pPr marL="0" marR="0" lvl="0" indent="0" algn="l" defTabSz="1008000" rtl="0" eaLnBrk="1" fontAlgn="auto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becherovka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532800">
                        <a:lnSpc>
                          <a:spcPts val="8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99</a:t>
                      </a: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05491"/>
                  </a:ext>
                </a:extLst>
              </a:tr>
              <a:tr h="216005">
                <a:tc>
                  <a:txBody>
                    <a:bodyPr/>
                    <a:lstStyle/>
                    <a:p>
                      <a:pPr defTabSz="1008000">
                        <a:lnSpc>
                          <a:spcPts val="8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jä</a:t>
                      </a:r>
                      <a:r>
                        <a:rPr lang="en-GB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germeister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532800">
                        <a:lnSpc>
                          <a:spcPts val="8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89</a:t>
                      </a: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6005">
                <a:tc>
                  <a:txBody>
                    <a:bodyPr/>
                    <a:lstStyle/>
                    <a:p>
                      <a:pPr marL="0" marR="0" lvl="0" indent="0" algn="l" defTabSz="1008000" rtl="0" eaLnBrk="1" fontAlgn="auto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limoncello </a:t>
                      </a:r>
                      <a:r>
                        <a:rPr lang="en-GB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bacio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532800">
                        <a:lnSpc>
                          <a:spcPts val="8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89</a:t>
                      </a: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2940295"/>
                  </a:ext>
                </a:extLst>
              </a:tr>
            </a:tbl>
          </a:graphicData>
        </a:graphic>
      </p:graphicFrame>
      <p:graphicFrame>
        <p:nvGraphicFramePr>
          <p:cNvPr id="6" name="Tabulka 7">
            <a:extLst>
              <a:ext uri="{FF2B5EF4-FFF2-40B4-BE49-F238E27FC236}">
                <a16:creationId xmlns:a16="http://schemas.microsoft.com/office/drawing/2014/main" id="{F6FA70A1-7BCE-8A93-3984-2444C15316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39071060"/>
              </p:ext>
            </p:extLst>
          </p:nvPr>
        </p:nvGraphicFramePr>
        <p:xfrm>
          <a:off x="4513666" y="2705805"/>
          <a:ext cx="3669120" cy="861060"/>
        </p:xfrm>
        <a:graphic>
          <a:graphicData uri="http://schemas.openxmlformats.org/drawingml/2006/table">
            <a:tbl>
              <a:tblPr/>
              <a:tblGrid>
                <a:gridCol w="31708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83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9748">
                <a:tc>
                  <a:txBody>
                    <a:bodyPr/>
                    <a:lstStyle/>
                    <a:p>
                      <a:pPr defTabSz="1280160">
                        <a:lnSpc>
                          <a:spcPts val="901"/>
                        </a:lnSpc>
                      </a:pPr>
                      <a:r>
                        <a:rPr lang="en-GB" sz="1000" b="1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APERITIV</a:t>
                      </a:r>
                      <a:r>
                        <a:rPr lang="cs-CZ" sz="1000" b="1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Y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532800">
                        <a:lnSpc>
                          <a:spcPts val="9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kč</a:t>
                      </a: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9748">
                <a:tc>
                  <a:txBody>
                    <a:bodyPr/>
                    <a:lstStyle/>
                    <a:p>
                      <a:pPr marL="0" marR="0" lvl="0" indent="0" algn="l" defTabSz="10080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amaro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nonino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| 0,04l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532800">
                        <a:lnSpc>
                          <a:spcPts val="9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99</a:t>
                      </a: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1299686"/>
                  </a:ext>
                </a:extLst>
              </a:tr>
              <a:tr h="119748">
                <a:tc>
                  <a:txBody>
                    <a:bodyPr/>
                    <a:lstStyle/>
                    <a:p>
                      <a:pPr marL="0" marR="0" lvl="0" indent="0" algn="l" defTabSz="10080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martini </a:t>
                      </a:r>
                      <a:r>
                        <a:rPr lang="en-GB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bianco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/ 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rosso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/ dry | 0.1l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532800">
                        <a:lnSpc>
                          <a:spcPts val="9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96</a:t>
                      </a: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9748">
                <a:tc>
                  <a:txBody>
                    <a:bodyPr/>
                    <a:lstStyle/>
                    <a:p>
                      <a:pPr marL="0" marR="0" lvl="0" indent="0" algn="l" defTabSz="10080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en-GB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campari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| 0.04l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532800">
                        <a:lnSpc>
                          <a:spcPts val="9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69</a:t>
                      </a: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962683"/>
                  </a:ext>
                </a:extLst>
              </a:tr>
            </a:tbl>
          </a:graphicData>
        </a:graphic>
      </p:graphicFrame>
      <p:graphicFrame>
        <p:nvGraphicFramePr>
          <p:cNvPr id="7" name="Tabulka 7">
            <a:extLst>
              <a:ext uri="{FF2B5EF4-FFF2-40B4-BE49-F238E27FC236}">
                <a16:creationId xmlns:a16="http://schemas.microsoft.com/office/drawing/2014/main" id="{923B8244-4CBE-6297-568E-B446708091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48706996"/>
              </p:ext>
            </p:extLst>
          </p:nvPr>
        </p:nvGraphicFramePr>
        <p:xfrm>
          <a:off x="150838" y="734022"/>
          <a:ext cx="3669120" cy="1449705"/>
        </p:xfrm>
        <a:graphic>
          <a:graphicData uri="http://schemas.openxmlformats.org/drawingml/2006/table">
            <a:tbl>
              <a:tblPr/>
              <a:tblGrid>
                <a:gridCol w="3074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4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defTabSz="1008000">
                        <a:lnSpc>
                          <a:spcPts val="9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GIN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532800">
                        <a:lnSpc>
                          <a:spcPts val="9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0.04l</a:t>
                      </a:r>
                      <a:endParaRPr lang="cs-CZ" sz="1000" b="1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defTabSz="1008000">
                        <a:lnSpc>
                          <a:spcPts val="800"/>
                        </a:lnSpc>
                        <a:tabLst>
                          <a:tab pos="0" algn="l"/>
                        </a:tabLst>
                      </a:pPr>
                      <a:r>
                        <a:rPr lang="en-GB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hendrick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‘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s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original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/ grand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cabaret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532800">
                        <a:lnSpc>
                          <a:spcPts val="8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148</a:t>
                      </a: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9626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1008000" rtl="0" eaLnBrk="1" fontAlgn="auto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bohemian gin 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532800">
                        <a:lnSpc>
                          <a:spcPts val="8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159</a:t>
                      </a: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03555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1008000" rtl="0" eaLnBrk="1" fontAlgn="auto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m</a:t>
                      </a:r>
                      <a:r>
                        <a:rPr lang="en-GB" sz="1000" b="0" u="none" strike="noStrike" dirty="0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alfy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i="1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</a:t>
                      </a:r>
                      <a:r>
                        <a:rPr lang="en-GB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en-GB" sz="1000" b="0" u="none" strike="noStrike" dirty="0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limone</a:t>
                      </a:r>
                      <a:r>
                        <a:rPr lang="en-GB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/ rosa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532800">
                        <a:lnSpc>
                          <a:spcPts val="8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120</a:t>
                      </a: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85190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1008000" rtl="0" eaLnBrk="1" fontAlgn="auto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en-GB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bombay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sapphire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532800">
                        <a:lnSpc>
                          <a:spcPts val="8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99</a:t>
                      </a: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18003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1008000" rtl="0" eaLnBrk="1" fontAlgn="auto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cs-CZ" sz="1000" b="0" u="none" strike="noStrike" dirty="0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tanquerray</a:t>
                      </a:r>
                      <a:r>
                        <a:rPr lang="cs-CZ" sz="1000" b="0" i="1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i="1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 </a:t>
                      </a:r>
                      <a:r>
                        <a:rPr lang="cs-CZ" sz="1000" b="0" u="none" strike="noStrike" dirty="0" err="1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sevilla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i="1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 </a:t>
                      </a:r>
                      <a:r>
                        <a:rPr lang="cs-CZ" sz="1000" b="0" u="none" strike="noStrike" dirty="0" err="1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black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dirty="0" err="1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currant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532800">
                        <a:lnSpc>
                          <a:spcPts val="8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99</a:t>
                      </a: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19424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1008000" rtl="0" eaLnBrk="1" fontAlgn="auto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roku gin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532800">
                        <a:lnSpc>
                          <a:spcPts val="8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139</a:t>
                      </a: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2123652"/>
                  </a:ext>
                </a:extLst>
              </a:tr>
            </a:tbl>
          </a:graphicData>
        </a:graphic>
      </p:graphicFrame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CE9E9098-DB62-FA0A-AFBD-DAE805157E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95258730"/>
              </p:ext>
            </p:extLst>
          </p:nvPr>
        </p:nvGraphicFramePr>
        <p:xfrm>
          <a:off x="4513666" y="7296174"/>
          <a:ext cx="3669120" cy="832485"/>
        </p:xfrm>
        <a:graphic>
          <a:graphicData uri="http://schemas.openxmlformats.org/drawingml/2006/table">
            <a:tbl>
              <a:tblPr/>
              <a:tblGrid>
                <a:gridCol w="31989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01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defTabSz="1008000">
                        <a:lnSpc>
                          <a:spcPts val="9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WHISK(E)Y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532800">
                        <a:lnSpc>
                          <a:spcPts val="9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0.04l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defTabSz="1008000">
                        <a:lnSpc>
                          <a:spcPts val="800"/>
                        </a:lnSpc>
                        <a:tabLst>
                          <a:tab pos="0" algn="l"/>
                        </a:tabLst>
                      </a:pP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jack </a:t>
                      </a:r>
                      <a:r>
                        <a:rPr lang="en-GB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daniel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´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s | j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ack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d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aniel´s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honey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532800">
                        <a:lnSpc>
                          <a:spcPts val="8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99</a:t>
                      </a: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1008000" rtl="0" eaLnBrk="1" fontAlgn="auto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en-GB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jameson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532800">
                        <a:lnSpc>
                          <a:spcPts val="8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89</a:t>
                      </a: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9626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defTabSz="1008000">
                        <a:lnSpc>
                          <a:spcPts val="800"/>
                        </a:lnSpc>
                        <a:tabLst>
                          <a:tab pos="0" algn="l"/>
                        </a:tabLst>
                      </a:pP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johnnie walker black label 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532800">
                        <a:lnSpc>
                          <a:spcPts val="8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129</a:t>
                      </a: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0355572"/>
                  </a:ext>
                </a:extLst>
              </a:tr>
            </a:tbl>
          </a:graphicData>
        </a:graphic>
      </p:graphicFrame>
      <p:graphicFrame>
        <p:nvGraphicFramePr>
          <p:cNvPr id="9" name="Tabulka 7">
            <a:extLst>
              <a:ext uri="{FF2B5EF4-FFF2-40B4-BE49-F238E27FC236}">
                <a16:creationId xmlns:a16="http://schemas.microsoft.com/office/drawing/2014/main" id="{23E33D45-0F46-F144-801A-882D84DADC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92572453"/>
              </p:ext>
            </p:extLst>
          </p:nvPr>
        </p:nvGraphicFramePr>
        <p:xfrm>
          <a:off x="4513670" y="5827391"/>
          <a:ext cx="3669116" cy="1449705"/>
        </p:xfrm>
        <a:graphic>
          <a:graphicData uri="http://schemas.openxmlformats.org/drawingml/2006/table">
            <a:tbl>
              <a:tblPr/>
              <a:tblGrid>
                <a:gridCol w="31919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7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RUMY 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532800">
                        <a:lnSpc>
                          <a:spcPts val="900"/>
                        </a:lnSpc>
                        <a:tabLst>
                          <a:tab pos="0" algn="l"/>
                        </a:tabLst>
                      </a:pPr>
                      <a:r>
                        <a:rPr lang="en-CZ" sz="1000" b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0.04l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defTabSz="1280160">
                        <a:lnSpc>
                          <a:spcPts val="800"/>
                        </a:lnSpc>
                      </a:pPr>
                      <a:r>
                        <a:rPr lang="en-GB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abuelo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7y 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532800">
                        <a:lnSpc>
                          <a:spcPts val="8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129</a:t>
                      </a: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defTabSz="1280160">
                        <a:lnSpc>
                          <a:spcPts val="800"/>
                        </a:lnSpc>
                      </a:pP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captain morgan spiced 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532800">
                        <a:lnSpc>
                          <a:spcPts val="8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89</a:t>
                      </a: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9626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defTabSz="1280160">
                        <a:lnSpc>
                          <a:spcPts val="800"/>
                        </a:lnSpc>
                      </a:pPr>
                      <a:r>
                        <a:rPr lang="en-GB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havana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a</a:t>
                      </a:r>
                      <a:r>
                        <a:rPr lang="en-GB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nejo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3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yo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532800">
                        <a:lnSpc>
                          <a:spcPts val="8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89</a:t>
                      </a: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03555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defTabSz="1280160">
                        <a:lnSpc>
                          <a:spcPts val="800"/>
                        </a:lnSpc>
                      </a:pPr>
                      <a:r>
                        <a:rPr lang="en-GB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legendario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elixir 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532800">
                        <a:lnSpc>
                          <a:spcPts val="8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99</a:t>
                      </a: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85190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defTabSz="1280160">
                        <a:lnSpc>
                          <a:spcPts val="800"/>
                        </a:lnSpc>
                      </a:pPr>
                      <a:r>
                        <a:rPr lang="en-GB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diplomatico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en-GB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reserva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532800">
                        <a:lnSpc>
                          <a:spcPts val="8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159</a:t>
                      </a: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18003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republica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exclusive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532800">
                        <a:lnSpc>
                          <a:spcPts val="8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89</a:t>
                      </a: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2123652"/>
                  </a:ext>
                </a:extLst>
              </a:tr>
            </a:tbl>
          </a:graphicData>
        </a:graphic>
      </p:graphicFrame>
      <p:graphicFrame>
        <p:nvGraphicFramePr>
          <p:cNvPr id="10" name="Tabulka 5">
            <a:extLst>
              <a:ext uri="{FF2B5EF4-FFF2-40B4-BE49-F238E27FC236}">
                <a16:creationId xmlns:a16="http://schemas.microsoft.com/office/drawing/2014/main" id="{FAD30CFE-AA50-8DFD-2A9B-19B358B5825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27219449"/>
              </p:ext>
            </p:extLst>
          </p:nvPr>
        </p:nvGraphicFramePr>
        <p:xfrm>
          <a:off x="4513666" y="5373104"/>
          <a:ext cx="3669120" cy="411480"/>
        </p:xfrm>
        <a:graphic>
          <a:graphicData uri="http://schemas.openxmlformats.org/drawingml/2006/table">
            <a:tbl>
              <a:tblPr/>
              <a:tblGrid>
                <a:gridCol w="31848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42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3951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BRANDY 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11160" marR="1116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Z" sz="1000" b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0.04l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951">
                <a:tc>
                  <a:txBody>
                    <a:bodyPr/>
                    <a:lstStyle/>
                    <a:p>
                      <a:pPr defTabSz="1280160">
                        <a:lnSpc>
                          <a:spcPts val="800"/>
                        </a:lnSpc>
                      </a:pPr>
                      <a:r>
                        <a:rPr lang="en-GB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courvoisier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en-GB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vsop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11160" marR="1116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800"/>
                        </a:lnSpc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159</a:t>
                      </a: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Obrázek 4" descr="Obsah obrázku snímek obrazovky, Grafika, design&#10;&#10;Popis byl vytvořen automaticky">
            <a:extLst>
              <a:ext uri="{FF2B5EF4-FFF2-40B4-BE49-F238E27FC236}">
                <a16:creationId xmlns:a16="http://schemas.microsoft.com/office/drawing/2014/main" id="{75ACF50A-7C68-7EB6-239C-3C4A6BB85A2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15" t="8186" r="8672" b="9241"/>
          <a:stretch/>
        </p:blipFill>
        <p:spPr>
          <a:xfrm>
            <a:off x="11274016" y="492648"/>
            <a:ext cx="956470" cy="965717"/>
          </a:xfrm>
          <a:prstGeom prst="rect">
            <a:avLst/>
          </a:prstGeom>
        </p:spPr>
      </p:pic>
      <p:sp>
        <p:nvSpPr>
          <p:cNvPr id="11" name="TextBox 8">
            <a:extLst>
              <a:ext uri="{FF2B5EF4-FFF2-40B4-BE49-F238E27FC236}">
                <a16:creationId xmlns:a16="http://schemas.microsoft.com/office/drawing/2014/main" id="{D3D5C275-E065-A03A-0122-BD9C4F54ECFC}"/>
              </a:ext>
            </a:extLst>
          </p:cNvPr>
          <p:cNvSpPr/>
          <p:nvPr/>
        </p:nvSpPr>
        <p:spPr>
          <a:xfrm>
            <a:off x="11329733" y="1609339"/>
            <a:ext cx="900753" cy="55399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0" rIns="90000" bIns="0" anchor="ctr">
            <a:spAutoFit/>
          </a:bodyPr>
          <a:lstStyle/>
          <a:p>
            <a:pPr algn="r" defTabSz="457200">
              <a:lnSpc>
                <a:spcPct val="100000"/>
              </a:lnSpc>
            </a:pPr>
            <a:r>
              <a:rPr lang="cs-CZ" sz="1200" err="1">
                <a:solidFill>
                  <a:srgbClr val="000000"/>
                </a:solidFill>
                <a:latin typeface="Catamaran" panose="00000500000000000000" pitchFamily="2" charset="-18"/>
                <a:cs typeface="Catamaran" panose="00000500000000000000" pitchFamily="2" charset="-18"/>
              </a:rPr>
              <a:t>english</a:t>
            </a:r>
            <a:endParaRPr lang="cs-CZ" sz="1200">
              <a:solidFill>
                <a:srgbClr val="000000"/>
              </a:solidFill>
              <a:latin typeface="Catamaran" panose="00000500000000000000" pitchFamily="2" charset="-18"/>
              <a:cs typeface="Catamaran" panose="00000500000000000000" pitchFamily="2" charset="-18"/>
            </a:endParaRPr>
          </a:p>
          <a:p>
            <a:pPr algn="r" defTabSz="457200">
              <a:lnSpc>
                <a:spcPct val="100000"/>
              </a:lnSpc>
            </a:pPr>
            <a:r>
              <a:rPr lang="cs-CZ" sz="1200" err="1">
                <a:solidFill>
                  <a:srgbClr val="000000"/>
                </a:solidFill>
                <a:latin typeface="Catamaran" panose="00000500000000000000" pitchFamily="2" charset="-18"/>
                <a:cs typeface="Catamaran" panose="00000500000000000000" pitchFamily="2" charset="-18"/>
              </a:rPr>
              <a:t>german</a:t>
            </a:r>
            <a:endParaRPr lang="cs-CZ" sz="1200">
              <a:solidFill>
                <a:srgbClr val="000000"/>
              </a:solidFill>
              <a:latin typeface="Catamaran" panose="00000500000000000000" pitchFamily="2" charset="-18"/>
              <a:cs typeface="Catamaran" panose="00000500000000000000" pitchFamily="2" charset="-18"/>
            </a:endParaRPr>
          </a:p>
          <a:p>
            <a:pPr algn="r" defTabSz="457200">
              <a:lnSpc>
                <a:spcPct val="100000"/>
              </a:lnSpc>
            </a:pPr>
            <a:r>
              <a:rPr lang="cs-CZ" sz="1200">
                <a:solidFill>
                  <a:srgbClr val="000000"/>
                </a:solidFill>
                <a:latin typeface="Catamaran" panose="00000500000000000000" pitchFamily="2" charset="-18"/>
                <a:cs typeface="Catamaran" panose="00000500000000000000" pitchFamily="2" charset="-18"/>
              </a:rPr>
              <a:t>menu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CA7C6719-3134-A374-FD06-2A11B62B270F}"/>
              </a:ext>
            </a:extLst>
          </p:cNvPr>
          <p:cNvSpPr txBox="1"/>
          <p:nvPr/>
        </p:nvSpPr>
        <p:spPr>
          <a:xfrm>
            <a:off x="9481203" y="7547918"/>
            <a:ext cx="22066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>
                <a:latin typeface="Catamaran" panose="00000500000000000000" pitchFamily="2" charset="-18"/>
                <a:cs typeface="Catamaran" panose="00000500000000000000" pitchFamily="2" charset="-18"/>
              </a:rPr>
              <a:t>“o sklenku lepší den“</a:t>
            </a:r>
          </a:p>
        </p:txBody>
      </p:sp>
      <p:graphicFrame>
        <p:nvGraphicFramePr>
          <p:cNvPr id="13" name="Tabulka 23">
            <a:extLst>
              <a:ext uri="{FF2B5EF4-FFF2-40B4-BE49-F238E27FC236}">
                <a16:creationId xmlns:a16="http://schemas.microsoft.com/office/drawing/2014/main" id="{B7666555-F47E-706C-F60E-6DAE6BF179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84344319"/>
              </p:ext>
            </p:extLst>
          </p:nvPr>
        </p:nvGraphicFramePr>
        <p:xfrm>
          <a:off x="4513676" y="734021"/>
          <a:ext cx="3675189" cy="1935480"/>
        </p:xfrm>
        <a:graphic>
          <a:graphicData uri="http://schemas.openxmlformats.org/drawingml/2006/table">
            <a:tbl>
              <a:tblPr/>
              <a:tblGrid>
                <a:gridCol w="22935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7277">
                  <a:extLst>
                    <a:ext uri="{9D8B030D-6E8A-4147-A177-3AD203B41FA5}">
                      <a16:colId xmlns:a16="http://schemas.microsoft.com/office/drawing/2014/main" val="247444881"/>
                    </a:ext>
                  </a:extLst>
                </a:gridCol>
                <a:gridCol w="5043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3037">
                <a:tc gridSpan="2"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PIVO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mpd="sng">
                      <a:noFill/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0.33l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092">
                <a:tc>
                  <a:txBody>
                    <a:bodyPr/>
                    <a:lstStyle/>
                    <a:p>
                      <a:pPr defTabSz="1280160">
                        <a:lnSpc>
                          <a:spcPct val="150000"/>
                        </a:lnSpc>
                      </a:pP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pilsner </a:t>
                      </a:r>
                      <a:r>
                        <a:rPr lang="en-GB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urquell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| </a:t>
                      </a:r>
                      <a:r>
                        <a:rPr lang="cs-CZ" sz="1000" b="0" i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čepovaný</a:t>
                      </a:r>
                    </a:p>
                    <a:p>
                      <a:pPr defTabSz="1280160">
                        <a:lnSpc>
                          <a:spcPct val="150000"/>
                        </a:lnSpc>
                      </a:pP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9000" marR="90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80160">
                        <a:lnSpc>
                          <a:spcPct val="150000"/>
                        </a:lnSpc>
                      </a:pP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šnyt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0,28l</a:t>
                      </a:r>
                    </a:p>
                    <a:p>
                      <a:pPr defTabSz="1280160">
                        <a:lnSpc>
                          <a:spcPct val="1500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hladinka 0,48l</a:t>
                      </a:r>
                    </a:p>
                  </a:txBody>
                  <a:tcPr marL="9000" marR="90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ct val="1500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62</a:t>
                      </a:r>
                    </a:p>
                    <a:p>
                      <a:pPr algn="ctr" defTabSz="1280160">
                        <a:lnSpc>
                          <a:spcPct val="1500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79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68040" marR="680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3037">
                <a:tc gridSpan="2"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pilsner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urquell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| </a:t>
                      </a:r>
                      <a:r>
                        <a:rPr lang="cs-CZ" sz="1000" b="0" i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lahev</a:t>
                      </a:r>
                    </a:p>
                  </a:txBody>
                  <a:tcPr marL="9000" marR="90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69</a:t>
                      </a:r>
                    </a:p>
                  </a:txBody>
                  <a:tcPr marL="68040" marR="680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5386745"/>
                  </a:ext>
                </a:extLst>
              </a:tr>
              <a:tr h="173037">
                <a:tc gridSpan="2"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birell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pomelo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</a:t>
                      </a:r>
                      <a:r>
                        <a:rPr lang="cs-CZ" sz="9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&amp;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grep 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/ mango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| </a:t>
                      </a:r>
                      <a:r>
                        <a:rPr lang="cs-CZ" sz="1000" b="0" i="1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lahev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" marR="90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mpd="sng">
                      <a:noFill/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59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040" marR="680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3037">
                <a:tc gridSpan="2"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en-GB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birell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</a:t>
                      </a:r>
                      <a:r>
                        <a:rPr lang="en-GB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světlý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l </a:t>
                      </a:r>
                      <a:r>
                        <a:rPr lang="cs-CZ" sz="1000" b="0" i="1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lahev 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" marR="90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mpd="sng">
                      <a:noFill/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59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040" marR="680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3037">
                <a:tc gridSpan="2"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cider f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risco | </a:t>
                      </a:r>
                      <a:r>
                        <a:rPr lang="cs-CZ" sz="1000" b="0" i="1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lahev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" marR="90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mpd="sng">
                      <a:noFill/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6</a:t>
                      </a: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9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040" marR="680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3037">
                <a:tc gridSpan="2"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proud 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| světlý ležák nové generace | </a:t>
                      </a:r>
                      <a:r>
                        <a:rPr lang="cs-CZ" sz="1000" b="0" i="1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lahev 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" marR="90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mpd="sng">
                      <a:noFill/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69</a:t>
                      </a:r>
                    </a:p>
                  </a:txBody>
                  <a:tcPr marL="68040" marR="680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Motiv Office 2013–2022">
  <a:themeElements>
    <a:clrScheme name="Motiv Office 2013–202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 2013–2022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</TotalTime>
  <Words>1496</Words>
  <Application>Microsoft Office PowerPoint</Application>
  <PresentationFormat>A3 (297 × 420 mm)</PresentationFormat>
  <Paragraphs>344</Paragraphs>
  <Slides>2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10" baseType="lpstr">
      <vt:lpstr>Arial</vt:lpstr>
      <vt:lpstr>Calibri</vt:lpstr>
      <vt:lpstr>Catamaran</vt:lpstr>
      <vt:lpstr>Catamaran Bold</vt:lpstr>
      <vt:lpstr>Symbol</vt:lpstr>
      <vt:lpstr>Times New Roman</vt:lpstr>
      <vt:lpstr>Wingdings</vt:lpstr>
      <vt:lpstr>Motiv Office 2013–2022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Jiri Panuska</dc:creator>
  <dc:description/>
  <cp:lastModifiedBy>Martina Navrátilová</cp:lastModifiedBy>
  <cp:revision>1</cp:revision>
  <cp:lastPrinted>2024-09-07T14:34:32Z</cp:lastPrinted>
  <dcterms:created xsi:type="dcterms:W3CDTF">2023-04-14T03:46:55Z</dcterms:created>
  <dcterms:modified xsi:type="dcterms:W3CDTF">2025-10-15T17:17:27Z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2</vt:i4>
  </property>
  <property fmtid="{D5CDD505-2E9C-101B-9397-08002B2CF9AE}" pid="3" name="PresentationFormat">
    <vt:lpwstr>A3 (297 × 420 mm)</vt:lpwstr>
  </property>
  <property fmtid="{D5CDD505-2E9C-101B-9397-08002B2CF9AE}" pid="4" name="Slides">
    <vt:i4>2</vt:i4>
  </property>
</Properties>
</file>